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 сделаны из разных материалов со своими особенностями.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вещи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материалах?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выбирают по задаче: стекло для окна, металл для прочности, ткань для удобства. Если знать свойства материалов, легче понять, почему вещи выглядят именно так и как они помогают нам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Дерево: тёплый и знакомый материал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получают из стволов деревьев. Это натуральный материал, который люди используют очень давно: он тёплый на ощупь и хорошо подходит для многих привычных вещей.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него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столы, стулья, линейки, карандаши, игрушки и двери. Оно часто помогает создавать вещи для дома и школы, потому что легко обрабатывается.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 ним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можно пилить, строгать и красить. Поэтому из него удобно делать предметы разной формы и размера, а потом украшать их яркими цветами.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слабое место: оно не любит воду. Если долго держать его во влажном месте, оно может испортиться и потерять свой аккуратный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выбирают там, где вещь должна быть надёжной и крепкой. Он хорошо держит форму и помогает предметам служить долго, даже если ими часто пользуются.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металла делают ножницы, гвозди, ложки, велосипеды, кастрюли и детали машин. Без него многие вещи просто не смогли бы работать так, как нужно.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металлы блестят, поэтому вещи из них выглядят аккуратно и заметно. Такой материал часто используют, когда важны не только прочность, но и красивый вид.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металлы могут ржаветь, если на них долго попадает вода. Поэтому металлические предметы лучше сушить и беречь от лишней влаги.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Металл: крепкий и блестящий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Пластик: лёгкий помощник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Сделан на заводе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получают на заводах из нефти и газа. Это искусственный материал, который придумали люди, чтобы вещи были лёгкими, удобными и разными по форме.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боится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не пропускает воду, поэтому из него делают бутылки, контейнеры и многие полезные мелочи. Такие вещи удобно брать с собой на прогулку или в школу.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на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может быть твёрдым или мягким, ярким или спокойного цвета. Поэтому из него легко делать игрушки, ручки и детали техники, которые выглядят по-разному.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предметы обычно лёгкие, и их нетрудно переносить. Это особенно удобно для детских вещей, упаковки и предметов, которыми пользуются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стекле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свет, поэтому через него можно смотреть наружу. Именно поэтому из него делают окна, а ещё прозрачную посуду и банки для хранения.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боится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не пропускает воду и не размокает. Это делает его удобным для стаканов, бутылок и другой посуды, где важно сохранять содержимое внутри.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стекло выглядит крепким, при ударе оно может разбиться. Поэтому стеклянные вещи требуют осторожного обращения, особенно если рядом бегают быстрые ноги.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получают из песка, соды и извести, которые сильно нагревают. После этого материал становится гладким и твёрдым, готовым к работе в доме и школе.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картон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древесной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и картон делают из древесной массы. Это помогает получать тонкий материал для письма и более плотный материал для прочных коробок и упаковки.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 делают книги, тетради, альбомы, салфетки и упаковку. Она особенно удобна там, где нужно писать, рисовать или аккуратно складывать листы.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картона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 толще бумаги, поэтому из него делают коробки, папки и обложки. Он лучше держит форму и помогает защищать вещи внутри.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легко рвётся и намокает, зато с ней удобно работать. Её можно сгибать, резать и превращать в разные поделки почти как волшебник-бумагомастер.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в нашей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работает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помогает нам чувствовать себя удобно в любой погоде. Из неё шьют рубашки, платья, куртки и шапки, а разные виды нитей делают вещи мягкими, тёплыми или лёгкими. Иногда одна ткань даже умеет быть очень нарядной.
</a:t>
            </a:r>
            <a:endParaRPr lang="en-US" sz="162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из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окружает нас не только в шкафу. Из неё делают шторы, постельное бельё, полотенца и салфетки, которые делают дом аккуратнее и уютнее. Такая ткань может быть плотной, гладкой или пушистой — совсем как разные характеры.
</a:t>
            </a:r>
            <a:endParaRPr lang="en-US" sz="155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вещи для школы и 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ткани шьют рюкзаки, мешки для сменной обуви и чехлы. Они помогают носить вещи удобно и бережно хранить их. А ещё ткань бывает такой яркой, что настроение поднимается уже при одном взгляде.
</a:t>
            </a:r>
            <a:endParaRPr lang="en-US" sz="17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глины получается керамика
</a:t>
            </a:r>
            <a:endParaRPr lang="en-US" sz="2745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глина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глину смешивают с водой. Она становится пластичной и послушной, поэтому из неё легко лепить чашки, тарелки, игрушки и кирпичи.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готова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изделию придают нужный вид. Мастер выравнивает края, делает рисунок или узор, а потом оставляет вещь подсохнуть перед следующим этапом.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Обжиг в печи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сушки изделия обжигают в печи. От высокой температуры они становятся твёрдыми и прочными, а керамическая вещь уже долго держит форму.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Резина: гибкая и упругая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гнётся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 хорошо сгибается и потом возвращается в прежнюю форму. Это очень удобно для вещей, которые должны быть мягкими, упругими и не ломаться от движения.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в обуви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резины делают сапоги, подошвы и некоторые уплотнители. Она не пропускает воду, поэтому помогает обуви защищать ноги в дождливую погоду.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спорта и игр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Мячики, перчатки и другие спортивные вещи часто делают с резиновыми деталями. Благодаря этому они становятся удобнее, безопаснее и лучше выдерживают активные игры.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Резину используют и в ластиках, и в разных мелких деталях. Она помогает вещам работать тише, держаться плотнее и служить дольше.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материал для вещи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к теплу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кастрюли нужен материал, который не боится высокой температуры и не меняет форму от нагрева. Поэтому выбирают металл или другие прочные материалы, которые безопасно использовать на кухне.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Зонт, сапоги и дождевик должны не пропускать воду и оставаться лёгкими. Такие вещи делают из материалов, которые быстро сохнут и не портятся после дождя и луж.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книги важна бумага, по которой легко читать, листать страницы и делать заметки. Материал должен быть приятным на ощупь и не мешать работе с вещью.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долгой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материал помогает вещи служить долго, не ломаться без причины и выполнять свою задачу каждый день. Поэтому при выборе всегда думают, что вещь должна делать.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до готовой вещи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сырьё превращается в материал, а потом — в полезный предмет, который попадает в магазин и может быть отправлен на переработку.
</a:t>
            </a:r>
            <a:endParaRPr lang="en-US" sz="8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искусственные материалы
</a:t>
            </a:r>
            <a:endParaRPr lang="en-US" sz="2448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хлопок, шерсть, глина, песок и руда появляются в природе без помощи человека. Из них получают материалы, которые служат для строительства, одежды, посуды и многих других вещей.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создают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стекло, резину и многие виды ткани делают на заводах и фабриках. Человек изменяет сырьё так, чтобы материал стал удобнее, прочнее или красивее для разных задач.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плюсы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 часто знакомы и привычны, а искусственные помогают получить нужную форму, цвет и свойства. Поэтому в одной вещи могут сочетаться сразу оба вида материалов.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думать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материалы можно собрать и переработать, а другие разлагаются очень долго. Поэтому полезно выбирать вещи бережно и не выбрасывать то, что ещё может пригодиться.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— несколько материалов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рюкзака ткань делает его прочным и удобным, пластик помогает застёжкам и деталям не бояться воды, а металлические части держат форму и надёжно соединяют элементы.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состоит не только из бумаги. Картон делает обложку крепче, клей удерживает страницы вместе, а печать помогает тексту и рисункам оставаться чёткими и понятными.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стула деревянное сиденье или спинка создают удобство, а металлические крепления делают конструкцию устойчивой. Поэтому предмет получается и прочным, и удобным для ежедневного использования.
</a:t>
            </a:r>
            <a:endParaRPr lang="en-US" sz="12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вещи стареют и ломаются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 щадит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любимая вещь со временем меняется. Материалы понемногу теряют прочность, и предмет уже не выглядит таким новым, как в первый день.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часто намокает или долго стоит на солнце, она может испортиться быстрее. Одни материалы ржавеют, другие выцветают, а третьи становятся хрупкими.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и трение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часто падает, трётся или сильно нажимается, на нём появляются царапины, трещины и потёртости. От этого вещь хуже служит и иногда ломается совсем.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протирать, сушить и аккуратно хранить вещи, они живут дольше. Бережное обращение — это почти волшебство, только без палочки и шляпы волшебника.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материалы возвращаются в дело
</a:t>
            </a:r>
            <a:endParaRPr lang="en-US" sz="252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картон, стекло и металл важно складывать в разные контейнеры, чтобы материалы не смешивались и их было легче отправить на переработку.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специальных пунктах всё проверяют, разделяют по видам и убирают лишние примеси. После этого материал становится готовым к следующему этапу.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превращают в новую массу, стекло переплавляют, а металл снова используют в производстве. Так сырьё не пропадает зря.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переработанных материалов делают упаковку, детали и другие изделия. Это помогает сократить мусор и бережнее относиться к природным богатствам.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природу, когда покупаем вещи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долговечное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сделаны крепко и служат долго, не нужно так часто менять. Это значит, что меньше материалов тратится впустую и меньше мусора появляется дома.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 многоразовое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сумка и контейнер помогают обходиться без лишних одноразовых предметов. Такие вещи удобно носить с собой, и природе от них заметно легче.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выбирать тетради, упаковку и другие товары из материалов, которые можно переработать. Так покупка становится не только удобной, но и более заботливой.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мягкий, сталь очень прочная, стекло прозрачное, резина упругая, а пластик лёгкий. Каждый материал хорош для своих задач, и поэтому вещи вокруг нас такие разные.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придумывают новые материалы для космоса, медицины и спорта. Они помогают делать вещи легче, надёжнее и безопаснее, когда обычных материалов уже недостаточно.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Лучше, удобнее,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новый материал заменяет старый, если он служит дольше, меньше боится воды, легче по весу или просто удобнее в использовании. Это делает жизнь комфортнее.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материалов не стоит на месте. Каждый год появляются новые идеи, и обычные предметы могут стать ещё прочнее, ярче или полезнее для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материалы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признакам можно быстро догадаться о свойствах материала и выбрать, как обращаться с вещью.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определить, из какого материала сделана вещь: блеск, гибкость, прозрачность и отношение к воде.
</a:t>
            </a:r>
            <a:endParaRPr lang="en-US" sz="184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 теме «Из чего делают вещи»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выбирают с умом
</a:t>
            </a:r>
            <a:endParaRPr lang="en-US" sz="3131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 есть свой подходящий материал: один лучше держит тепло, другой не боится воды, третий удобно гнётся. Когда мы бережём вещи и сдаём материалы на переработку, природе становится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2026-05-25T20:24:09Z</dcterms:created>
  <dcterms:modified xsi:type="dcterms:W3CDTF">2026-05-25T20:24:09Z</dcterms:modified>
</cp:coreProperties>
</file>