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полости тела, нервная система и поведение млекопитающих: основные направления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анатомию и поведенческие особенности млекопитающих в их среде обитания.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 классе млекопитающих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группа теплокровных животных с разнообразием жизненных форм: от волков и кошек до дельфинов и летучих мышей. Их отличает волосяной покров и способность выкармливать потомство молоком.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 телесных полостях млекопитающих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полость и её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грудной полости расположены сердце и лёгкие, защищённые рёбрами и мышцами. Такая защита обеспечивает надёжность и способствует эффективному дыханию и кровообращению.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Брюшная полость: центр пищеварения и фильтрации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Брюшная полость содержит желудок, кишечник, печень и почки. Эти органы отвечают за переваривание пищи, усвоение питательных веществ и выведение отходов.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стенок полостей в здоровье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полостей состоят из мышц и соединительной ткани, которые защищают органы от повреждений и помогают поддерживать их правильное положение и функцию.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лёгкие: структура и функции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имеет четыре камеры: правое и левое предсердия, а также два желудочка. Такая организация обеспечивает эффективное разделение кислородной и безкислородной крови, улучшая снабжение тканей.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лёгких и газообмена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состоят из многочисленных альвеол — мельчайших пузырьков, где происходит обмен кислорода и углекислого газа между воздухом и кровью, что жизненно важно для дыхания.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пищеварительной системы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 ротовой полости: зубы измельчают пищу, а ферменты слюны запускают расщепление углеводов.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выделяет соляную кислоту и ферменты, которые продолжают разрушать пищу, убивая большинство бактерий.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происходит всасывание питательных веществ, а толстый кишечник отвечает за формирование и выведение каловых масс.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мочевыделительной системы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выделяя ненужные вещества и регулируя водный баланс организма.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транспортируют образованную мочу от почек к мочевому пузырю для временного хранения.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накапливает мочу, позволяя контролировать процесс её выделения.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 обеспечивает вывод мочи из организма наружу, завершая процесс выведения продуктов обмена.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регулирует деятельность органов, а кровеносная снабжает их кислородом и питательными веществами, сохраняя баланс жизненных процессов.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 млекопитающих, 2021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млрд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нервных клеток обеспечивают быструю координацию работы всех внутренних систем.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 у млекопитающих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 головной и спинной мозг, отвечающие за обработку информации и управление телом.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состоит из нервов и ганглиев, которые обеспечивают связь между мозгом и другими органами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нервных импульсов у млекопитающих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 рецепторов к мышцам и обратно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мозга и его функции у млекопитающих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— центр сложных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сознание, память, мышление и контроль тонких движений. В них происходит обработка сенсорной информации и планирование поведения, что позволяет животным приспосабливаться к условиям среды.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— координация и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согласованность движений, поддержание равновесия и точность моторики. Это особенно важно для передвижения и охоты у различных видов млекопитающих.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— регулятор жизненно важных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автоматические процессы: дыхание, сердцебиение и кровообращение. Без его работы невозможно поддержание базовых жизненных функций организма.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мозга и их роль в организме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отвечает за сознательное поведение, память и обучение, играя ключевую роль в познавательных процессах и принятии решений у млекопитающих.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обеспечивает первичную обработку зрительных и слуховых стимулов, а также передаёт сигналы между разными отделами нервной системы.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мозг контролирует основные жизненные функции, такие как дыхание, кровообращение и рефлексы, обеспечивая устойчивость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поведения у млекопитающих: инстинкты и обучение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Инстинктивное поведение является врождённым и проявляется в таких действиях, как кормление детёнышей или миграция. Это заложено генетически и обеспечивается без участия опыта.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Приобретённое поведение формируется в процессе обучения и адаптации, позволяя млекопитающим осваивать новые навыки и реагировать на изменяющиеся условия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социального поведения млекопитающих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группах млекопитающих часто организуется совместная охота, что увеличивает шансы на успешное поимку добычи.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территории позволяет животным сохранять ресурсы и поддерживать иерархию в стаях или колониях.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потомством в группах обеспечивает лучшее выживание детёнышей благодаря совместным усилиям родителей и других особей.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между особями происходит через звуки, жесты и запахи, формируя сложные социальные связи, как у слонов или дельфинов.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у млекопитающих: особенности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у собак особенно развито — оно помогает находить добычу и ориентироваться в пространстве благодаря сотням миллионов рецепторов.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эхолокацию для ориентации в темноте, а дельфины различают высокочастотные сигналы для общения и поиска пищи под водой.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ведущие органы чувств разных млекопитающих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чувствительных систем у различных видов млекопитающих и их адаптивное значение.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развиты у каждого вида в соответствии с их образом жизни и условиями обитания.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у млекопитающих: безусловные и условные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под влиянием опыта и обучения, как в классическом примере И.П. Павлова с собакой, которая выделяет слюну при звуке миски.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рефлексов помогают быстро реагировать на изменения в окружающей среде и обеспечивают адаптивные поведенческие реакции.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это врождённые реакции организма, например, вздрагивание при опасности или глотательный рефлекс, обеспечивающие быструю защиту.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нервной системы для поведения млекопитающих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играет центральную роль в восприятии внешних раздражителей через органы чувств и их передачу в мозг.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обрабатывает поступающую информацию и вырабатывает соответствующие реакции, обеспечивая движение или изменение внутреннего состояния организма.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нервную систему формируются навыки, привычки и память, что позволяет животным адаптироваться к окружению и улучшать выживание.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рефлексы и сложное обучение контролируются нервной системой, помогая быстро и гибко отвечать на вызовы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мозга — основа обучения у млекопитающих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Нейропластичность — способность мозга изменять свои структуры и связи между нейронами под воздействием опыта и обучения.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освоение новых навыков у крыс, обучение командам у дельфинов и запоминание информации у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адаптивная гибкость мозга способствует успешной адаптации к новым условиям жизни и изменяющемуся окружению.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анатомии и поведения у млекопитающих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мозг китов и сложные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обладают масштабным мозгом, что способствует развитию сложных акустических сигналов для навигации и общения на большие расстояния. Такие особенности отражаются в их поведении и социальной организации.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летучих мышей для ночной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специализированный слуховой аппарат для эхолокации, позволяющей им ориентироваться и охотиться в полной темноте, что ярко отражается в их способах поиска пищи.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обоняние грызунов и поиск пропитания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обладают развитым обонянием, что помогает им находить пищу и избегать хищников. Эта анатомическая особенность непосредственно связана с их поведенческими стратегиями выживания.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и поведения млекопитающих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анатомии и поведения млекопитающих помогает понять механизмы их адаптации и взаимодействия с природой, что важно для медицины, биотехнологий и сохранения биоразнообразия.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2026-05-09T16:05:41Z</dcterms:created>
  <dcterms:modified xsi:type="dcterms:W3CDTF">2026-05-09T16:05:41Z</dcterms:modified>
</cp:coreProperties>
</file>