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жизнь Петербурга в 1840-е годы: журналы, критика, Белинский
</a:t>
            </a:r>
            <a:endParaRPr lang="en-US" sz="2569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1840-х годов — центр журналов, споров и новых литературных идей.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Николая I и новая роль литературы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1840-е годы литература стала способом говорить об обществе, человеке и времени. При жёсткой цензуре журналы превратились в главную площадку обсуждения, а критика — в силу, способную влиять на судьбу авторов.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15975"/>
            <a:ext cx="257400" cy="25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1825" y="1515975"/>
            <a:ext cx="257400" cy="257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3288" y="1541715"/>
            <a:ext cx="257400" cy="2059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04763" y="1530275"/>
            <a:ext cx="257400" cy="2288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именно Петербург стал литературной столицей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Столичные редакции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работали крупнейшие журналы, типографии и книжные лавки, поэтому новые тексты быстрее доходили до читателя и сразу становились предметом обсуждения.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Цензурный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Петербурге находились учреждения, через которые проходили рукописи, а значит, именно здесь особенно заметно ощущались границы допустимого в печати.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полемика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Литераторы, критики и читатели спорили о реализме, романтизме и народности, связывая художественные вопросы с общественными и нравственными.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обмен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столице рядом существовали журналы, салоны и книжные магазины, поэтому литературная жизнь была не разрозненной, а плотной и связанной между собой.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салоны и круги общения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071003"/>
            <a:ext cx="361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обсуждения новых идей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салонах читали рукописи, обсуждали свежие журнальные номера и спорили о новых авторах. Такие встречи помогали быстро узнавать о литературных новостях и оценках критиков.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246503"/>
            <a:ext cx="3619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формировал разговор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Участниками этих кругов были писатели, редакторы, чиновники и образованные читатели. Особенно заметны были салоны, связанные с Жуковским, Панаевыми, Майковыми и Некрасовым.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 как главная арена литературной борьбы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Журнальная публикация в 1840-е годы часто решала судьбу произведения быстрее, чем отдельное книжное издание. Именно журнал делал автора заметным или, напротив, оставлял его без отклика.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страницах «Отечественных записок», «Современника», «Библиотеки для чтения» и «Москвитянина» соседствовали художественные тексты, рецензии, фельетоны и острые полемические статьи, формируя единую литературную повестку.
</a:t>
            </a:r>
            <a:endParaRPr lang="en-US" sz="1094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журналы читатели узнавали, какие произведения считать современными, какие идеи поддерживать и каких авторов воспринимать как ведущих участников литературного процесса.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формировалась журнальная репутация писателя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рукописи от редакции до признания в журнальной среде Петербурга.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Виссарион Белинский: путь к влиянию в литературе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Белинский начинал как рецензент и публицист, но очень быстро стал фигурой, чьё мнение внимательно отслеживали редакторы, писатели и постоянные читатели журналов.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критика не сводилась к оценке стиля: он связывал художественную форму с жизненной правдой, общественным смыслом и духовным содержанием произведения.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Белинский умел поддержать новый талант, если видел в нём серьёзное отношение к современности, и тем самым помогал формировать литературную репутацию авторов.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писателей его отзывы становились ориентиром: они влияли не только на читательский интерес, но и на дальнейшее направление литературной работы.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идеи Белинского о литературе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Белинский считал реализм наиболее точным способом показать человека в его реальной среде, поэтому ценил произведения, где характеры связаны с жизненными обстоятельствами и историческим временем.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требовал психологической правды и конкретности: литература, по его мнению, должна раскрывать живые чувства, противоречия и нравственный выбор современного человека, а не уходить в отвлечённость.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 резко спорил с красивой, но оторванной от жизни риторикой. Особенно высоко он ставил тексты, в которых поднимались социальные вопросы и проблемы текущей эпохи.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918195"/>
            <a:ext cx="5037900" cy="1607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журналы Петербурга 1840-х годов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журналы различались по направлению, кругу авторов и читательской аудитории, но вместе создавали общую литературную повестку города.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 конкурировали за читателя и авторов, поэтому именно они определяли, какие идеи становились влиятельными в литературной среде.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литературной периодики Петербурга 1840-х годов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реконструкция по описанию читательской среды Петербурга 1840-х годов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Читательская аудитория журналов и уровень вовлечённости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интерес к журнальным спорам проявляли те, кто регулярно следил за новыми номерами и рецензиями.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журнальной культуры составляли образованная молодёжь, студенты и столичные чиновники; именно они быстрее всего превращали чтение в публичное обсуждение.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«Отечественные записки» до прихода Белинского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963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1830-х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уже был заметным столичным изданием и регулярно печатал беллетристику, обзоры и исторические материалы, однако его тон оставался сравнительно ровным и осторожным.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161705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1840-х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содержании постепенно усиливается интерес к современной жизни, новым авторам и вопросам развития русской прозы; журнал начинает откликаться на литературные споры заметно активнее.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43447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обновлению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Накопившаяся потребность в более сильной критической позиции открыла путь к приходу Белинского, который придал изданию ярко выраженную общественную и аналитическую направленность.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Белинский в «Отечественных записках»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Белинский превратил журнал в площадку, где обсуждение новых книг стало строгим разбором художественных достоинств, слабых сторон и общественного смысла произведений.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725898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Белинскому «Отечественные записки» начали поддерживать молодых авторов не по репутации, а по качеству текста, что усилило влияние журнала на литературную среду.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581081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статьи задавали критерии оценки: жизненная правда, психологическая убедительность и связь литературы с современностью становились важнее внешней эффектности и отвлечённой риторики.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Белинский строил литературную критику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его статей в «Отечественных записках» показывает, как от оценки формы критик переходил к анализу содержания и общественного значения литературы.
</a:t>
            </a:r>
            <a:endParaRPr lang="en-US" sz="93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Рецензия как литературный приговор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начинающего автора отзыв Белинского мог стать решающим. Один точный разбор в журнале привлекал внимание читателей, а иногда и определял дальнейшую судьбу книги в столичной среде.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новых имён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Белинский особенно ценил тексты, в которых видел наблюдательность, живой язык и интерес к современности. Поэтому Григорович, Некрасов, Тургенев и другие молодые писатели получили у него важный кредит доверия.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Редакционная сцена Петербурга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свежих рукописей, журналов и разговоров о новых публикациях складывалась напряжённая рабочая атмосфера. Белинский был в ней не только критиком, но и участником большого литературного выбора.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Белинский и молодые писатели 1840-х годов
</a:t>
            </a:r>
            <a:endParaRPr lang="en-US" sz="22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о «натуральной школе» в Петербурге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150367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Сторонники «натуральной школы» считали, что литература должна точно передавать повседневность, городские типы и социальные контрасты без приукрашивания.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1994740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Противники видели в таком письме излишнюю прозаичность и опасались, что отказ от возвышенного стиля обеднит художественную выразительность.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9124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Петербургские журналы усилили полемику: статьи, рецензии и отклики быстро превращали частное мнение в общую литературную дискуссию.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80000" y="3683502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спор о «натуральной школе» стал не эпизодом, а важной проверкой новых критериев правды, народности и художественной меры.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журнальной полемики 1840-х годов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литературные направления в спорах 1840-х годов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точную статистику, а сравнительный вес идей в петербургской журнальной среде середины 1840-х годов.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Лидировали реализм, народность и социальная критика; романтизм сохранялся, но заметно уступал современному журнальному направлению.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0050" y="1280800"/>
            <a:ext cx="215700" cy="215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87625" y="1280800"/>
            <a:ext cx="215700" cy="215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0050" y="2942708"/>
            <a:ext cx="215700" cy="1917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87625" y="2930725"/>
            <a:ext cx="215700" cy="215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Цензура и границы журнальной свободы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567325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темы под запретом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Николаевская цензура ограничивала открытые политические высказывания, поэтому журналы избегали прямых формулировок и выбирали более осторожные способы разговора о действительности.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024900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Намёк вместо декларации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 часто пользовались иронией, аллегорией и недосказанностью. Такой язык позволял говорить о болезненных вопросах, не переходя в прямой конфликт с цензурой.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67325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общественная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статья становилась пространством косвенного обсуждения нравов, социальных противоречий и настроений эпохи, которое читатели умели считывать между строк.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4024900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 замена трибуне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условиях ограничений литература брала на себя часть функций публичной дискуссии. Именно поэтому журнальная критика в Петербурге приобретала особую значимость.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80488" y="787575"/>
            <a:ext cx="7783023" cy="248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работы Белинского в «Отечественных записках»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показано, как критическая деятельность Белинского изменила статус журнала и его влияние на читателя.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Белинский сделал журнал не только площадкой для текстов, но и центром литературного влияния в Петербурге.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Журнальные публикации и критические статьи Белинского в «Отечественных записках»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петербургской литературной среды 1840-х годов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1840-х годов сформировал новую модель литературной жизни, где писатель, критик и редактор действовали в одном публичном пространстве и влияли друг на друга почти ежедневно.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 перестали быть только местом публикации художественных текстов: они стали ареной споров о направлении искусства, роли литературы и границах художественной правды.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критика в столице обрела самостоятельный вес, потому что именно она объясняла читателю, почему одни произведения становятся значимыми, а другие быстро забываются.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Белинского и «Отечественных записок» показал, что литература может не только изображать жизнь, но и помогать обществу осмыслять собственное время.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Петербург, Белинский и новая роль литературы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1840-е годы Петербург стал центром журнальной культуры, где Белинский придал критике силу общественного влияния, а «Отечественные записки» превратились в важную площадку реализма и живой литературной мысли.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2026-05-23T14:19:19Z</dcterms:created>
  <dcterms:modified xsi:type="dcterms:W3CDTF">2026-05-23T14:19:19Z</dcterms:modified>
</cp:coreProperties>
</file>