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местности: как понять, где ты находишься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путь с помощью карты, компаса и заметных ориентиров.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полезно каждому школьнику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помогает не сбиться с пути, быстрее находить нужное место и увереннее чувствовать себя дома, в парке или в новом районе.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ориентирование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своё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человек определяет, где он находится сейчас. Для этого он смотрит вокруг, сравнивает местность с картой и замечает знакомые предметы.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объекты — дом, дерево, мост, тропинка или башня — помогают сверять путь. Если их запомнить, сложнее случайно свернуть в сторону.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понять, куда идти дальше. Здесь помогают стороны горизонта, карта, компас и особенно внимательное наблюдение за дорогой и поворотами.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требует спокойствия и привычки перепроверять дорогу. Тогда даже на незнакомом участке легче заметить ошибку и вовремя исправить маршрут.
</a:t>
            </a:r>
            <a:endParaRPr lang="en-US" sz="11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стороны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стороны горизонта — север, юг, запад и восток. Они помогают понять, где находится нужное направление, если смотреть на местность внимательно и спокойно.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главными сторонами есть дополнительные: северо-восток, юго-восток, юго-запад и северо-запад. Они нужны, когда путь идёт не строго по одной стороне.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часто изображают розу ветров. Она показывает, как расположены стороны горизонта, и помогает быстро сориентироваться без долгих раздумий.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схемах часто есть стрелка, которая указывает на север. Это удобная подсказка: сразу видно, как повернуть карту и куда смотреть.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пути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стороны горизонта, легче объяснить дорогу, выбрать направление и не путаться на перекрёстках. Это полезно и в городе, и на природе.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Солнце помогает найти стороны света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54056" y="2721774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подсказывает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от дерева, столба или человека тоже помогает ориентироваться. Её направление меняется в течение дня и может подсказать, где находится нужная сторона.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454056" y="3913790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короткая тень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полудня тень обычно становится самой короткой, потому что Солнце поднимается выше всего. Это удобный признак, когда нужно проверить своё направление.
</a:t>
            </a:r>
            <a:endParaRPr lang="en-US" sz="1158" dirty="0"/>
          </a:p>
        </p:txBody>
      </p:sp>
      <p:sp>
        <p:nvSpPr>
          <p:cNvPr id="11" name="Text 4"/>
          <p:cNvSpPr txBox="1"/>
          <p:nvPr/>
        </p:nvSpPr>
        <p:spPr>
          <a:xfrm>
            <a:off x="450356" y="1529749"/>
            <a:ext cx="36837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Солнце появляется на востоке, а вечером скрывается на западе. Если запомнить это, можно примерно понять, где находятся эти стороны горизонта.
</a:t>
            </a:r>
            <a:endParaRPr lang="en-US" sz="115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5128"/>
            <a:ext cx="209400" cy="20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5077"/>
            <a:ext cx="209400" cy="20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 его части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Магнитная стрелка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компаса свободно поворачивается и показывает направление на север. Она помогает быстро определить стороны горизонта, даже если вокруг мало знакомых предметов.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прибора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защищает компас и удерживает все его части на месте. Благодаря этому прибор удобно держать в руке и использовать во время движения.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направлений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шкале отмечены стороны горизонта. По ней легко найти север, юг, запад и восток, а потом сравнить направление с картой или маршрутом.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пользоваться компасом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Положить ровно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нужно держать горизонтально, чтобы стрелка двигалась свободно. Если наклонить прибор, он может показать направление неточно, а это уже маленькая путаница.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Дождаться остановки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того как компас оказался в правильном положении, нужно подождать, пока стрелка успокоится. Только тогда можно уверенно определить север.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Убрать помехи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не должно быть телефона, ключей и других металлических предметов. Они могут мешать стрелке, и тогда компас начнёт вести себя как капризный ученик.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с картой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Найдя север, его сопоставляют с картой или маршрутом. Так становится понятно, в какую сторону идти дальше и где повернуть без ошибок.
</a:t>
            </a:r>
            <a:endParaRPr lang="en-US" sz="11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план местности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умеет показывать путь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сразу видно дороги, реки, леса, дома и другие объекты. Она помогает представить весь путь целиком, а не только один поворот или участок тропинки. Поэтому карту удобно рассматривать перед дорогой и во время путешествия.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— это подробный помощник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местности показывает небольшой участок очень подробно. На нём легче заметить двор, школу, площадку или дорожку, потому что всё изображено крупнее. Такой помощник особенно полезен, когда нужно разобраться в знакомом месте.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объясняет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карты есть масштаб, который подсказывает, насколько изображение уменьшено. Благодаря этому можно понять, далеко ли находится нужное место и сколько примерно времени займёт путь. Без масштаба карта была бы как загадка без ответа.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979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704625"/>
            <a:ext cx="324900" cy="288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704625"/>
            <a:ext cx="324900" cy="288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знаки на карте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 линии и пятна обычно обозначают реки, озёра и ручьи. Если знать этот знак, легко заметить водоём и понять, где проходит берег или переправа.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зелёная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часто показывает лес, парк или густую растительность. Это помогает быстро увидеть, где можно встретить деревья, а где местность открытая и свободная.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тропы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 карте могут означать дороги, тропинки или просеки. По ним удобно строить маршрут и понимать, каким путём идти к нужному месту.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Постройки и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значки показывают дома, мосты, поля и другие объекты. Если выучить эти знаки, карта станет понятной, словно написанной своим особым языком.
</a:t>
            </a:r>
            <a:endParaRPr lang="en-US" sz="10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помогает понять расстояние, а легенда объясняет, что означают знаки. Без них карта превращается в ребус, а с ними — в понятный маршрут.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1:10 000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1 сантиметр на карте соответствует 100 метрам на местности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задания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вокруг нас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Неподвижные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Надёжнее выбирать ориентиры, которые не меняются каждый день. Подходит одинокое дерево, холм или здание, а вот машина или человек для этого не годятся: они могут уехать и исчезнуть.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ярких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пути запомнены два или три ориентира, маршрут становится понятнее. Если один из них пропал из виду, другой всё ещё подсказывает, где ты находишься и куда двигаться дальше.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объекты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запоминаются большие и заметные предметы: река, мост, башня, высокий дом или памятник. Их видно издалека, поэтому они помогают быстро сверить путь и не сбиться с дороги.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больше, тем легче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разных ориентиров человек замечает вокруг, тем увереннее он идёт. Тогда дорога перестаёт казаться «путаницей», а превращается в цепочку знакомых мест и подсказок.
</a:t>
            </a:r>
            <a:endParaRPr lang="en-US" sz="10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подсказки в местности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на деревьях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часто бывает гуще с северной стороны ствола, где меньше солнца и дольше сохраняется влага. Но это не строгий закон, поэтому такой признак лучше проверять вместе с другими.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кора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южной стороны кора у некоторых деревьев может быть суше и светлее. Солнце прогревает её сильнее, поэтому этот признак тоже помогает лишь как осторожная подсказка.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муравейника более пологий склон нередко обращён к югу, где теплее. По одному муравейнику нельзя делать точный вывод, зато он может подсказать направление в лесу или парке.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несколькими способами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признаки удобны, когда рядом нет компаса. Но надёжнее смотреть сразу на несколько подсказок: мох, муравейник, солнце и знакомые ориентиры. Тогда ошибка становится гораздо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заблудиться в походе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спокойно проверить направление и выбрать безопасный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стал незнакомым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прекратить движение и спокойно оглядеться. Если не спешить, легче заметить знакомые детали и понять, где именно потерялось направление.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Вспомнить ориентиры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полезно вспомнить последний знакомый поворот, мост, дерево, дом или тропинку. Такие подсказки помогают собрать маршрут по частям.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Вернуться к знакомому месту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дорога всё ещё неясна, лучше вернуться туда, где всё было понятно. Оттуда легче снова выбрать направление и продолжить путь без лишнего риска.
</a:t>
            </a:r>
            <a:endParaRPr lang="en-US" sz="10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городе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6125" y="106367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улиц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удобно смотреть на таблички с названиями улиц и номерами домов. Они помогают не перепутать поворот и быстрее понять, где именно находится нужное место.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43668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здания, мосты, остановки и памятники легко запомнить как ориентиры. Если заметить их заранее, короткий маршрут становится намного понятнее, почти как городская игра в поиск подсказок.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1121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движением по карте полезно найти север. Тогда улицы и перекрёстки не будут казаться перевёрнутыми, а направление станет более понятным и спокойным.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778765" y="106368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Два-три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растеряться, достаточно запомнить несколько ярких ориентиров на пути. Один помогает начать, второй — проверить, а третий уже уверенно ведёт к цели.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в лесу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463336" y="120185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тропу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тропинки часто похожи друг на друга, поэтому важно внимательно смотреть на повороты, просеки, ручьи и большие камни. Эти детали помогают не пройти мимо нужного места.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3336" y="2165760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путь по частям: сначала поляну, потом дерево, затем поворот. Так дорога складывается как цепочка маленьких подсказок, а не как один длинный и путаный кусок.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3336" y="312966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отходить от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уходить далеко от взрослых или товарищей. Группа помогает не потеряться, а ещё вместе проще заметить знакомый ориентир и вовремя остановиться.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3336" y="4093579"/>
            <a:ext cx="3417600" cy="6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Свисток и сигнал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свисток, он может быстро подать сигнал, когда нужно привлечь внимание. Это полезно, если человек отстал или потерялся, потому что звук слышно дальше, чем крик.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ориентировании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смотреть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— запоминать только дорогу вперёд и совсем не замечать обратный путь. Потом трудно понять, как вернуться, и знакомые места начинают путаться.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— мало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доверять только мху, солнцу или одному дереву. Один признак может подвести, а несколько подсказок вместе дают гораздо более надёжный ответ.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быстрая ходьба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очень быстро, можно пропустить поворот, тропинку или нужный дом. Спокойный шаг помогает замечать детали и вовремя сверять маршрут.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проверять 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время от времени останавливаться и сверяться с картой, компасом или ориентиром. Тогда ошибка замечается раньше и не превращается в большую проблему.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061"/>
            <a:ext cx="202200" cy="179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24998"/>
            <a:ext cx="202200" cy="161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проверить перед дорогой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полезно понять, где север, юг, восток и запад. Если направление известно заранее, дорога кажется короче и спокойнее, а сюрпризов становится меньше.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заранее посмотреть, как выглядит путь, где будут повороты и какие ориентиры встретятся. Тогда легче заметить, если что-то пошло не так, и вовремя остановиться.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дороги важны удобная обувь и вода. Когда ноги не скользят, а пить есть чем, идти проще, и внимание остаётся на самом маршруте, а не на усталости.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взрослый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новый или кажется сложным, лучше идти вместе со взрослым. Он поможет выбрать безопасное направление и напомнит, что не стоит заходить туда, где потом трудно вернуться.
</a:t>
            </a:r>
            <a:endParaRPr lang="en-US" sz="10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тренировки ориентирования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94856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север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компаса: определить, где север, и посмотреть, как стрелка ведёт себя после остановки. Это первое знакомство с точным направлением.
</a:t>
            </a:r>
            <a:endParaRPr lang="en-US" sz="927" dirty="0"/>
          </a:p>
        </p:txBody>
      </p:sp>
      <p:sp>
        <p:nvSpPr>
          <p:cNvPr id="9" name="Text 3"/>
          <p:cNvSpPr txBox="1"/>
          <p:nvPr/>
        </p:nvSpPr>
        <p:spPr>
          <a:xfrm>
            <a:off x="2566348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Посмотреть на Солнце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попробовать определить восток по положению Солнца. Так ребёнок учится замечать связь между небом и направлением на земле.
</a:t>
            </a:r>
            <a:endParaRPr lang="en-US" sz="927" dirty="0"/>
          </a:p>
        </p:txBody>
      </p:sp>
      <p:sp>
        <p:nvSpPr>
          <p:cNvPr id="10" name="Text 4"/>
          <p:cNvSpPr txBox="1"/>
          <p:nvPr/>
        </p:nvSpPr>
        <p:spPr>
          <a:xfrm>
            <a:off x="4737841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Узнать знакомое место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искать на карте класс, школу или двор. Это помогает понять, как реальные объекты выглядят в условных обозначениях.
</a:t>
            </a:r>
            <a:endParaRPr lang="en-US" sz="927" dirty="0"/>
          </a:p>
        </p:txBody>
      </p:sp>
      <p:sp>
        <p:nvSpPr>
          <p:cNvPr id="11" name="Text 5"/>
          <p:cNvSpPr txBox="1"/>
          <p:nvPr/>
        </p:nvSpPr>
        <p:spPr>
          <a:xfrm>
            <a:off x="6909333" y="2021170"/>
            <a:ext cx="1820700" cy="13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Играть в поиск ориентиров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шаг — маленькие игры: найти дерево, вход, скамейку, лестницу или дорожку. Такие задания тренируют внимательность, память и уверенность.
</a:t>
            </a:r>
            <a:endParaRPr lang="en-US" sz="92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— это навык, который делает дорогу понятной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 умеет смотреть на карту, пользоваться компасом и замечать ориентиры, он чувствует себя увереннее. А если ещё помнить про Солнце и природные подсказки, заблудиться становится гораздо труднее.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2026-05-25T20:11:19Z</dcterms:created>
  <dcterms:modified xsi:type="dcterms:W3CDTF">2026-05-25T20:11:19Z</dcterms:modified>
</cp:coreProperties>
</file>