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20550" y="346250"/>
            <a:ext cx="81447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как человек использует вегетативное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размножения растений без семян для сохранения сортов и урожайности.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— способ создания новых растений из частей материнского организма. Это быстро, надёжно и сохраняет все свойства исходного растения, что используется людьми в садоводстве и агрокультуре уже много веков.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вегетативного размножения в природе и хозяйстве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— укоренение частей стебля, листа или корня, широко применяется для множества декоративных и плодовых растений.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куста — разделение взрослого растения на части с корнями, часто используется для многолетников с развитой корневой системой.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Отводки — прикопка живого побега, не отделённого от материнского растения, с образованием корней для нового роста.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клубнями, луковицами и корневищами — используется для культур с запасами питательных веществ в подземных органах.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вегетативного размножения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помогает быстро получить несколько идентичных растений, сохраняя сортовые признаки. Этот метод практикуется для смородины, винограда, роз, герани и многих других культур.
</a:t>
            </a:r>
            <a:endParaRPr lang="en-US" sz="1658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имеет широкое применение в цветоводстве и садоводстве, позволяя размножать растения без использования семян и обеспечивать однородность посадочного материала.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Черенкование — популярный способ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Отводки основаны на прикопке живых побегов, позволяющей формировать корни, не отделяя побег от материнского растения.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эффективен для кустарников с гибкими побегами, таких как малина и жимолость, которые плохо укореняются черенками.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Отводки требуют больше времени на укоренение, зато гарантирую высокую выживаемость и сохранение сортовых признаков.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Отводки: особенности и применение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метода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куста растение разделяют на несколько частей с корнями, каждая из которых может расти самостоятельно. Это позволяет быстро увеличить число особей без потери качества.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и 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часто используется для ирисов, пионов и хризантем, подходит многолетним растениям с мощной корневой системой и гарантирует высокую приживаемость частей.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куста и корневищ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Агрономический справочник,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эффективности методов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и деление кустов показывают наивысший уровень укоренения среди популярных методов размножения.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 использованием подземных органов и деления куста наиболее надёжны для быстрого получения новых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клубней и луковиц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как у картофеля, содержат почки, из которых развиваются новые растения. Они аккумулируют питательные вещества, способствуя быстрой и надёжной регенерации.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Луковицы, распространённые у лука и тюльпанов, состоят из мясистых чешуй и зачатков побегов, что обеспечивает эффективное размножение вегетативным путём.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до н. э. — Китай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размножения винограда черенками для увеличения урожая и сохранения сортов.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 — Европа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использование клубней картофеля для продовольственного обеспечения растущего населения.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 — монастырские сады Европы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луковиц лилии и тюльпанов для декоративных и сельскохозяйственных целей.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применения человеком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позволяет быстрее получить плодоносящие растения, экономя время и ресурсы. Особенно популярно при выращивании картофеля и клубники на больших хозяйствах.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получения урожая на плантациях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вегетативных методов обеспечивает однородность культур, что повышает устойчивость к болезням и улучшает качество плодов, что критично для коммерческого производства.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 качество продукции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вегетативного размножения в сельском хозяйстве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закрепляет у культурных растений уникальные свойства, позволяя сохранить ценные сортовые признаки без изменений на протяжении поколений.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Методы, такие как прививка и черенкование, важны для селекции яблонь, винограда и смородины, обеспечивая стабильное качество и урожайность сортов.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куста помогает распространять устойчивые к болезни и климатическим условиям сорта, поддерживая развитие эффективных и продуктивных сельскохозяйственных культур.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селекцию сортов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популярных комнатных растений — фикусы, герань, сансевиерия — размножают с помощью черенкования или деления куста, что облегчает быстрое и недорогое увеличение коллекции в домашних условиях.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размножения особенно востребован среди любителей цветоводства, так как сохраняет сортовые характеристики и позволяет легко получать новые растения без семян.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Садоводство и комнатные растения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81724"/>
            <a:ext cx="4063200" cy="20674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отличия в скорости, сохранении признаков и экономичности между двумя основными способами размножения растений.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ускоряет получение однородных растений и является более экономичным для массового выращивания.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7 класс»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вегетативное и семенное размножение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Клоновые растения генетически идентичны своему материнскому растению, что обеспечивает однородность и предсказуемость урожая на плантациях.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Однородность продукции повышает устойчивость к вредителям и стрессам благодаря стабильному набору защитных свойств у всего клона.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размножение широко применяется в промышленном выращивании овощей, фруктов и декоративных растений для постоянного качества продукции.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Клоновые растения и их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из одной клетки получают тысячи растений, обеспечивая быстроту и качество размножения. Особенно востребован этот способ для картофеля и бананов, где важна чистота сорта.
</a:t>
            </a:r>
            <a:endParaRPr lang="en-US" sz="794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элитных сортов
</a:t>
            </a:r>
            <a:endParaRPr lang="en-US" sz="1233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гарантирует отсутствие вирусных заболеваний и других инфекций. Для орхидей и земляники микроклональное размножение позволяет сохранять декоративные свойства и урожайность.
</a:t>
            </a:r>
            <a:endParaRPr lang="en-US" sz="768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здоровье растений
</a:t>
            </a:r>
            <a:endParaRPr lang="en-US" sz="1296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Микроклональное размножение: биотехнологии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быстро увеличить численность растений, что важно для скорого наполнения посадок и восстановления утраченных культур.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Сохраняет стабильные сортовые признаки, благодаря чему урожай сохраняет высокое качество и повторяемость каждый год.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требует опыления, что упрощает процесс и снижает зависимость от погодных условий и пчёл.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Экономит время и ресурсы, что особенно выгодно для фермеров и садоводов, желающих получить гарантированный результат.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вегетативного размножения для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одного клона ведёт к снижению генетического разнообразия, что повышает риск масштабного поражения растений вредителями и болезнями.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однородность плантаций делает урожаи уязвимыми перед неожиданными изменениями климата и биологических угроз.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естественной среде такой способ размножения снижает способность растений адаптироваться к новым условиям и изменчивости окружающей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риски метода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создания живых изгородей, аллей и цветников широко применяют размножение черенками и отводками, что обеспечивает однородность и гармоничность посадок в городских парках.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77350" y="3609175"/>
            <a:ext cx="40632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помогает быстро и массово высаживать декоративные растения, обеспечивая эстетический вид улиц и скверов в течение всего сезона.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в городском озеленении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3669" y="3137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5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Обеспечение продовольственной безопасности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помогает быстро увеличить производство устойчивых и высокоурожайных культур для питания растущего населения.
</a:t>
            </a:r>
            <a:endParaRPr lang="en-US" sz="1465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экологических проектах для озеленения и сохранения исчезающих растений благодаря быстрому размножению уникальных экземпляров.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биотехнологий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и лабораторные методы повысят устойчивость и продуктивность растений, открывая новые возможности в агросекторе и экологии.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будущего: перспективы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23" y="435400"/>
            <a:ext cx="4070255" cy="4279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остаётся ключевым инструментом для сельского хозяйства, науки и экологии, обеспечивая однородные культуры и устойчивость, при этом важно учитывать биологические риски и поддерживать генетическое разнообразие.
</a:t>
            </a:r>
            <a:endParaRPr lang="en-US" sz="1677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695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значение вегетативного размножения сегодня и завтра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2026-05-08T18:50:30Z</dcterms:created>
  <dcterms:modified xsi:type="dcterms:W3CDTF">2026-05-08T18:50:30Z</dcterms:modified>
</cp:coreProperties>
</file>