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Российская империя в XIX веке — проблемы, перемены и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России от феодализма к индустриализму с важными реформами и войнами.
</a:t>
            </a:r>
            <a:endParaRPr lang="en-US" sz="3473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Российская империя охватывала огромные территории с аграрной экономикой. Почти 90% населения составляли крестьяне, общество было сословным, а власть — крепостной и феодальной. Павел I закончил своё правление перед введением новых изменений.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Россия на пороге XIX века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Александра I (1801–1825): реформы и война с Наполеоном
</a:t>
            </a:r>
            <a:endParaRPr lang="en-US" sz="1961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1802 год — учреждение министерств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государственные министерства для улучшения управления страной и консолидации власти, что стало важным шагом в реформировании государственного аппарата.
</a:t>
            </a:r>
            <a:endParaRPr lang="en-US" sz="1183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1804–1805 годы — основания университетов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 университеты в Казани и Харькове, что способствовало развитию науки и образования в стране.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 — Отечественная война с Наполеоном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успешно отбила нашествие французской армии, сыграв ключевую роль в разгроме Наполеона и укреплении национального духа.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реформ — отмена крепостного права в Прибалтике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постепенного ограничения крепостного права, что отражало сложный баланс между консервативными и либеральными тенденциями.
</a:t>
            </a:r>
            <a:endParaRPr lang="en-US" sz="112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декабристов 1825 года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восстания декабристов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Офицеры и дворяне, служившие в армии, вдохновлялись идеями свободы и равенства с Запада. Желание отмены крепостного права и введения конституции привело к выступлению на Сенатской площади.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и последствия восстания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декабристов было жестоко подавлено. Пять лидеров казнены, более сотни отправлены на каторгу или в ссылку, что усилило контроль Николая I над страной.
</a:t>
            </a:r>
            <a:endParaRPr lang="en-US" sz="10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Николая I: полицейское государство и бюрократия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Усилена централизованная власть через создание Третьего отделения — тайной полиции для контроля и подавления инакомыслия.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цензура и развитие бюрократического аппарата обеспечивали жесткий контроль над обществом и информацией.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Начато строительство железных дорог, включая линию Санкт-Петербург — Царское Село в 1837 году, что способствовало транспортной модернизации.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1861 году Александр II освободил около 23 миллионов крестьян, что стало поворотным моментом в истории России и залогом социальных перемен.
</a:t>
            </a:r>
            <a:endParaRPr lang="en-US" sz="1144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земского самоуправления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1864 года создана система местного самоуправления, позволяющая населению участвовать в решении хозяйственных и социальных вопросов.
</a:t>
            </a:r>
            <a:endParaRPr lang="en-US" sz="1008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и военная реформы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Обновлена судебная система — введена гласность и присяжные, а военная реформа установила всеобщую воинскую повинность с 1874 года.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II и Великие реформы (1855–1881)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Александра III: контрреформы и модернизация
</a:t>
            </a:r>
            <a:endParaRPr lang="en-US" sz="2256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Ограничена автономия университетов, усилено полицейское наблюдение и усилена жесткая цензура для контроля общества.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Активизирована политика русификации в Прибалтике, Польше и Финляндии, направленная на укрепление имперского единства.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 расширено железнодорожное строительство, включая начало Транссибирской магистрали, что улучшило связи внутри государства.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промышленность и банковский сектор, в частности укрепление Государственного банка, что содействовало экономическому росту.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Николая II и начало революционной эпохи
</a:t>
            </a:r>
            <a:endParaRPr lang="en-US" sz="2472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русская революция 1905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вызвала массовые протесты, забастовки и требования политических реформ, что привело к созданию Государственной Думы.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Русско-японская война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1904–1905 годов закончилась поражением России, что серьёзно подорвало авторитет царской власти и усилило протестные настроения.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17 октября и начало реформ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ограничил абсолютную власть, расширил гражданские права и сформировал парламентские институты, но напряженность в обществе сохранялась.
</a:t>
            </a:r>
            <a:endParaRPr lang="en-US" sz="10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рабочих в городах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вынуждены были трудиться по 12–14 часов в плохих условиях. Жильё было тесным и неудобным, досуг практически отсутствовал.
</a:t>
            </a:r>
            <a:endParaRPr lang="en-US" sz="1076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жизнь крестьян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семьи были большими, с 5–7 детьми. Они жили в деревянных избах, занимались полевыми и домашними работами с раннего возраста.
</a:t>
            </a:r>
            <a:endParaRPr lang="en-US" sz="1109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образованию и медицине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городах образование и медицинская помощь были более доступны, тогда как в деревнях эти услуги оставались почти недоступными.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городских и сельских жителей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89" y="114922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1689" y="114922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2205" y="1149225"/>
            <a:ext cx="2079068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0689" y="1149225"/>
            <a:ext cx="2081100" cy="208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культуры и искусства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73000" y="3537700"/>
            <a:ext cx="199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Гениальные писатели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"Евгения Онегина", Лермонтов — "Героя нашего времени", Гоголь — "Мёртвые души", закрепив классическую русскую литературу.
</a:t>
            </a:r>
            <a:endParaRPr lang="en-US" sz="1001" dirty="0"/>
          </a:p>
        </p:txBody>
      </p:sp>
      <p:sp>
        <p:nvSpPr>
          <p:cNvPr id="14" name="Text 3"/>
          <p:cNvSpPr txBox="1"/>
          <p:nvPr/>
        </p:nvSpPr>
        <p:spPr>
          <a:xfrm>
            <a:off x="2402500" y="3537700"/>
            <a:ext cx="199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художники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знаменит морскими пейзажами, Брюллов — историческими полотнами, Репин — реалистичными сценами жизни народа.
</a:t>
            </a:r>
            <a:endParaRPr lang="en-US" sz="1068" dirty="0"/>
          </a:p>
        </p:txBody>
      </p:sp>
      <p:sp>
        <p:nvSpPr>
          <p:cNvPr id="15" name="Text 4"/>
          <p:cNvSpPr txBox="1"/>
          <p:nvPr/>
        </p:nvSpPr>
        <p:spPr>
          <a:xfrm>
            <a:off x="4732000" y="3537700"/>
            <a:ext cx="199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достижения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заложил отечественную классическую музыку, Чайковский создал всемирно известные симфонии и балеты.
</a:t>
            </a:r>
            <a:endParaRPr lang="en-US" sz="1145" dirty="0"/>
          </a:p>
        </p:txBody>
      </p:sp>
      <p:sp>
        <p:nvSpPr>
          <p:cNvPr id="16" name="Text 5"/>
          <p:cNvSpPr txBox="1"/>
          <p:nvPr/>
        </p:nvSpPr>
        <p:spPr>
          <a:xfrm>
            <a:off x="7061500" y="3537700"/>
            <a:ext cx="199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Построены Казанский собор и здание Большого театра в Петербурге — символы культурного расцвета империи.
</a:t>
            </a:r>
            <a:endParaRPr lang="en-US" sz="11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держало под жестким контролем свыше 23 миллионов крестьян, лишая их личной свободы и заставляя выполнять тяжелую работу по указанию помещика. Эти условия сопровождались обязательными платежами и повинностями.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и его отмена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1861 году Александр II отменил крепостное право, но крестьяне должны были выплачивать выкупные платежи. К 1881 году большинство населения оставалось занято в сельском хозяйстве, экономика по-прежнему основывалась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революция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железнодорожный маршрут Санкт-Петербург — Москва открылся в 1851 году, значительно ускорив транспортировку. Строительство Транссибирской магистрали, начавшееся в 1891 году, связало европейскую часть с Дальним Востоком, способствуя экономическому росту.
</a:t>
            </a:r>
            <a:endParaRPr lang="en-US" sz="883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и их специализация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города, такие как Москва, Санкт-Петербург и Харьков, развивали текстильное, металлургическое и пищевое производство. Рост заводов и фабрик способствовал появлению новой рабочей силы и формированию промышленного пролетариата.
</a:t>
            </a:r>
            <a:endParaRPr lang="en-US" sz="818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индустриализации и банковская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1890-х годах активно развивалась добыча угля в Донбассе и нефтяная промышленность в Баку. Экономика получила поддержку через создание банков и кредитных учреждений, стимулирующих предпринимательство и производство.
</a:t>
            </a:r>
            <a:endParaRPr lang="en-US" sz="890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промышленное развитие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412169"/>
            <a:ext cx="4166100" cy="27876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структура российского общества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иерархия включала дворян, духовенство, купечество, мещан и крестьян. Таблица показывает численность и основные характеристики каждого класса по переписи 1897 года.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оставалось преимущественно аграрным, с доминированием крестьянства, но наблюдался рост буржуазных слоёв, влияющих на экономику и культуру.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Российской империи 1897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общественные движения и протесты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Декабристы 1825 года были офицерами, требовавшими конституции и отмены крепостного права, ими двигали идеи просвещения и европейских свобод.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Западники и славянофилы спорили о пути развития России: принять европейские реформы или сохранить традиционные русские ценности и обычаи.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Народничество 1870-х стремилось соединить интеллигентов с народом, предлагая реформы без насилия и поддерживая крестьян как силу перемен.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века выросли революционные движения, объединяя студенческие и рабочие протесты, что в итоге вызвало революцию 1905 года и рост политической активности.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войны XIX 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одержала победу в Отечественной войне 1812 года, отстояв страну от армии Наполеона. В Кавказскую войну 1817–1864 годах присоединила новые земли к империи.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Крымской войны Россия потеряла влияние в Причерноморье, однако присоединила Среднюю Азию, укрепив статус великой державы и расширив границы своих владений.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войны и их итоги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и международное влияние
</a:t>
            </a:r>
            <a:endParaRPr lang="en-US" sz="13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и армия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 Крымской войне армия реформировалась: в 1874 году введена всеобщая воинская повинность, срок службы сокращён с 25 до 6 лет, что повысило боеспособность.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Внедрены новые технологии и оружие, созданы военные училища, а также развиты инженерные и медицинские службы, чтобы обеспечить современную подготовку и поддержку армии.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5942" y="0"/>
            <a:ext cx="46763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402675"/>
            <a:ext cx="59196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1496875"/>
            <a:ext cx="5082000" cy="10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открылось несколько университетов — Казанский, Харьковский, Санкт-Петербургский, а гимназии получили единый устав, расширяя доступ к образованию.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1" y="2977278"/>
            <a:ext cx="4290300" cy="10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науки: Менделеев создал периодическую таблицу, Павлов изучал рефлексы, а также проявили себя выдающиеся русские математики и художники, что обогатило культуру и науку.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этнический состав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включала множество народов и культур, что влиялось на внутреннюю политику и развитие регионов, формируя разнообразное общество.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многонациональности России с доминированием русских, но значительным присутствием других этнических групп, создавая сложный культурный ландшафт.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Российской империи 1897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конца XIX 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крестьяне жили в бедности из-за выкупных платежей и малоземелья, что подрывало социальную стабильность в сельской местности.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индустриализации отставали от западноевропейских стран, препятствуя ускоренному экономическому развитию и модернизации производства.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рабочих забастовок и протестов в городах отражал нарастающее недовольство властью и усиливал распространение революционных идей в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XIX века: основа для модернизации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стал эпохой важных реформ, социальных изменений и культурного роста, благодаря чему Россия трансформировалась и подготовилась к вызовам XX века, сохранив уникальное национальное лицо.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2026-05-11T03:42:54Z</dcterms:created>
  <dcterms:modified xsi:type="dcterms:W3CDTF">2026-05-11T03:42:54Z</dcterms:modified>
</cp:coreProperties>
</file>