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праздники нашей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тёплые дни, когда вся семья вместе, смеётся и радуется.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семье нужны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собирают близких вместе, помогают беречь традиции и делают обычные дни особенно тёплыми. В них есть забота, добрые слова, общие дела и воспоминания, которые приятно хранить много лет.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открывает самый любимый семейный праздник: нарядная ёлка, подарки и ожидание чуда собирают всех за одним столом.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декабря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отмечают Новый год, а его встреча продолжается в ночь на 1 января.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Календарная дата празднования Нового года в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готовится к Новому году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дом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достают гирлянды, мишуру и игрушки, чтобы комнаты сразу стали праздничными. Даже обычный шкаф в такой день будто улыбается.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Готовят подарки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Подарочные коробки, ленточки и открытки появляются заранее, чтобы сюрпризы были особенно приятными. Иногда ребята делают небольшие подарки своими руками.
</a:t>
            </a:r>
            <a:endParaRPr lang="en-US" sz="1138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написать письмо Деду Морозу и рассказать, о чём мечтают. Это помогает почувствовать волшебство и с нетерпением ждать праздник.
</a:t>
            </a:r>
            <a:endParaRPr lang="en-US" sz="1188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Наряжают ёлку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становится главным зимним украшением дома. Дети и взрослые вместе вешают шары, снежинки и верхушку, стараясь сделать дерево самым красивым.
</a:t>
            </a:r>
            <a:endParaRPr lang="en-US" sz="1188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друг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подготовка превращает обычные хлопоты в весёлое семейное дело. Каждый может внести свою маленькую помощь и почувствовать себя важным.
</a:t>
            </a:r>
            <a:endParaRPr lang="en-US" sz="11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— праздник одного человека и всей семьи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подарки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выбирают подарок с заботой, чтобы он по-настоящему порадовал. Особенно приятно, когда подарок подходит человеку и показывает внимание к нему.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поздравления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именинника ждут тёплые слова, улыбки и маленькие сюрпризы. Даже короткое поздравление делает день радостным и особенным.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праздничный стол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готовят любимые блюда, ставят торт и собирают родных за одним столом. Здесь всем удобно разговаривать, шутить и смеяться.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веселье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песни, фотографии и добрые воспоминания завершают праздник. Такой день остаётся в памяти как тёплый и очень дружный.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дня рождения: от утра до вечера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семейного празднования, составленная по типичному распорядку дня рождения.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44" y="1320767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24817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62497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— праздник весны и добрых слов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улыбки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в семье часто дарят цветы, чтобы сказать тёплые слова без длинных речей. Даже маленький букет делает праздник светлым и очень радостным.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подарки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Открытки, сувениры и милые сюрпризы показывают внимание к маме, бабушке, сестре и другим близким женщинам. Главное здесь не размер подарка, а доброта.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дома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становится особенно приятным, когда дети помогают по дому. Такая помощь говорит: «Мы рядом и хотим порадовать тебя».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в этот день звучат особенно нежно. В семье говорят спасибо за любовь, заботу и терпение, а это звучит лучше любых громких слов.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весны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часто приходит вместе с ожиданием тепла, света и первых весенних изменений. Поэтому праздник кажется совсем солнечным, даже если за окном ещё прохладно.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Февраля в семейном кругу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поздравлений и улыбок. Дети дарят открытку или рисунок, а папа, дедушка или брат сразу понимают: их сегодня особенно ценят и любят.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утро для папы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могут появиться небольшие подарки и угощения, а рядом — добрые слова от всей семьи. Такой день особенно радует дедушек, потому что вокруг них собираются самые близкие люди.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сюрприз для дедушки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может устроить совместное чаепитие и ещё раз поблагодарить мужчин за заботу и помощь. Простая домашняя атмосфера делает праздник уютным и запоминающимся.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вечер с поздравлениями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Пасха в семье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дома наводят порядок, готовят красивый стол и спокойно ждут светлого дня.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Крашение яиц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красят в разные цвета, чтобы праздник стал ярким и радостным для всей семьи.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Куличи и угощения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столу ставят куличи и другие угощения, которые делают Пасху особенно вкусной и нарядной.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утро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день Пасхи семья собирается вместе, обменивается добрыми пожеланиями и радуется тёплому весеннему настроению.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— весёлое прощание с зимой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Масленицу почти все ждут блинов. Их едят с мёдом, сметаной, вареньем или маслом, а за столом сразу становится ещё веселее.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гулянья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любят за шумные игры, катание с горок и весёлые прогулки. В такие дни трудно усидеть на месте — хочется бегать и смеяться.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приходит в конце зимы и словно подсказывает: скоро станет теплее. Поэтому праздник кажется ярким, солнечным и очень бодрым.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588125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близкие собираются вместе, разговаривают и угощают друг друга. Общий смех и аромат блинов делают праздник по-настоящему домашним.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делают праздник особенным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маленький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семьи есть привычка, которую ждут весь год. Это может быть одна и та же игрушка на ёлке, любимая песня или особое пожелание, без которого праздник кажется неполным.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3137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семейное блюдо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традиции живут на кухне: бабушкин пирог, мамины блины или торт по особому рецепту. Когда знакомый вкус появляется на столе, настроение сразу становится праздничным.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001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фото на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традиции, которые сохраняют момент для будущего. Совместная фотография после праздника помогает вспомнить улыбки, наряды и весёлые события, даже если с тех пор прошло много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656" y="1345868"/>
            <a:ext cx="336788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56" y="2709649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656" y="4058074"/>
            <a:ext cx="336787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5506" y="2021105"/>
            <a:ext cx="336787" cy="38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5506" y="3390305"/>
            <a:ext cx="336787" cy="38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угощения на семейных праздниках
</a:t>
            </a:r>
            <a:endParaRPr lang="en-US" sz="2500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со свечами
</a:t>
            </a:r>
            <a:pPr algn="l" indent="0" marL="0">
              <a:lnSpc>
                <a:spcPct val="90000"/>
              </a:lnSpc>
              <a:buNone/>
            </a:pPr>
            <a:r>
              <a:rPr lang="en-US" sz="54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0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часто становится главным угощением дня рождения или другого семейного праздника. Его ждут с нетерпением, а свечи превращают обычный десерт в маленькое чудо.
</a:t>
            </a:r>
            <a:endParaRPr lang="en-US" sz="1179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Салаты и закуски
</a:t>
            </a:r>
            <a:pPr algn="l" indent="0" marL="0">
              <a:lnSpc>
                <a:spcPct val="90000"/>
              </a:lnSpc>
              <a:buNone/>
            </a:pPr>
            <a:r>
              <a:rPr lang="en-US" sz="54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1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праздничном столе часто стоят салаты, бутерброды и другие закуски. Они помогают собрать всех за столом и делают угощение не только вкусным, но и разнообразным.
</a:t>
            </a:r>
            <a:endParaRPr lang="en-US" sz="1187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Блины и кулич
</a:t>
            </a:r>
            <a:pPr algn="l" indent="0" marL="0">
              <a:lnSpc>
                <a:spcPct val="90000"/>
              </a:lnSpc>
              <a:buNone/>
            </a:pPr>
            <a:r>
              <a:rPr lang="en-US" sz="55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3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Блины напоминают о Масленице, а кулич — о Пасхе. Эти блюда связаны с традициями и сразу создают особое настроение, потому что их готовят не каждый день.
</a:t>
            </a:r>
            <a:endParaRPr lang="en-US" sz="1210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мандарины
</a:t>
            </a:r>
            <a:pPr algn="r" indent="0" marL="0">
              <a:lnSpc>
                <a:spcPct val="90000"/>
              </a:lnSpc>
              <a:buNone/>
            </a:pPr>
            <a:r>
              <a:rPr lang="en-US" sz="54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91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добавляют столу свежесть и яркие краски. Мандарины у многих особенно связаны с Новым годом, поэтому их аромат часто первым напоминает о празднике.
</a:t>
            </a:r>
            <a:endParaRPr lang="en-US" sz="1187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напитки
</a:t>
            </a:r>
            <a:pPr algn="r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компот или морс делают праздник уютнее. Когда на столе есть любимый напиток, гостям легче разговаривать, отдыхать и чувствовать себя как дома.
</a:t>
            </a:r>
            <a:endParaRPr lang="en-US" sz="12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сюрпризы для близких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открытка может стать самым дорогим подарком, если в неё вложены старание и добрые слова. Ребёнок выбирает цветную бумагу, рисует, пишет пожелание и аккуратно подписывает имя. Такой подарок приятно хранить и перечитывать снова.
</a:t>
            </a:r>
            <a:endParaRPr lang="en-US" sz="768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Открытка, сделанная своими руками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подарок радует ещё до того, как его откроют. Яркая ленточка, красивая коробка и маленькая записка внутри создают ощущение тайны. А когда близкий человек развязывает бант, в комнате сразу становится веселее.
</a:t>
            </a:r>
            <a:endParaRPr lang="en-US" sz="857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с сюрпризом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праздник настоящим семейным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которые помогают семье провести праздник вместе и запомнить его надолго.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развлечения на празднике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Фанты и смешные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Фанты добавляют празднику смеха и немного неожиданности. Каждый получает задание, а потом старается выполнить его весело и без стеснения, чтобы порадовать всю семью.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викторины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викторины помогают всем включиться в праздник с первых минут. Дети любят угадывать, взрослые — подсказывать, а потом вместе радоваться правильному ответу.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подходят для спокойного семейного вечера. Они учат ждать своей очереди, думать и помогать друг другу, а заодно собирают всех вокруг одного стола.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конкурсы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конкурсы делают праздник живым и подвижным. Можно соревноваться в ловкости, скорости или внимательности, но главное — не победа, а общий смех и хорошее настроение.
</a:t>
            </a:r>
            <a:endParaRPr lang="en-US" sz="11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хранит память о праздниках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альбомы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помогают снова увидеть улыбки, торт, ёлку и гостей. Когда фотографии собраны в альбом, праздник словно возвращается, а ребёнок замечает, как меняется семья с каждым годом.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и 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Открытки, рисунки и поделки хранят не только память, но и заботу человека, который их сделал. Такие вещи часто бережно кладут в коробку и достают в особые моменты.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Памятная коробка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семьях есть коробка с сувенирами: ленточками, билетиками, маленькими подарками и записками. Она помогает хранить семейную историю так, будто праздник живёт рядом.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с важными моментами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сохраняют голос, смех и движения, которых не поймает обычный снимок. Потом можно пересмотреть поздравление, танец или задувание свечей и снова почувствовать радость того дня.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объединяют разные поколения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 столом собираются дети, родители, бабушки и дедушки, в комнате становится особенно тепло. Младшие радуются угощениям и играм, взрослые — разговорам, а старшие — возможности спокойно побыть вместе и рассказать семейные истории.
</a:t>
            </a:r>
            <a:endParaRPr lang="en-US" sz="76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одним столом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поколений праздник вызывает разные радости. Детям нравятся подарки и конкурсы, родителям — подготовка и общение, а бабушкам и дедушкам — привычные традиции, знакомые блюда и внимание близких.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— свой любимый момент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даёт повод поговорить не торопясь. За чаем легко вспомнить весёлые случаи, обсудить планы и посмеяться над общими шутками. Так семья становится ещё дружнее и ближе.
</a:t>
            </a:r>
            <a:endParaRPr lang="en-US" sz="854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разговор без спешки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Любимым становится тот праздник, где больше всего радости, добрых слов и семейного тепла. У каждой семьи свой чемпион, и это очень здорово.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семейных праздников чаще всего называют любимыми в этой теме: Новый год, день рождения, 8 Марта, 23 Февраля, Масленица и Пасха.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этой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семейные праздники запоминаются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вместе украшает дом, готовит стол или выбирает подарки, праздник начинает жить ещё до начала. Совместные дела помогают каждому почувствовать себя нужным и важным.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Поздравления, пожелания и тёплые фразы остаются в памяти надолго. Даже короткое доброе слово может подарить улыбку и сделать обычный день по-настоящему праздничным.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радостные моменты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запоминается лучше, если в нём есть смех, игра или неожиданный сюрприз. Такие моменты потом часто вспоминают за семейным столом и пересказывают снова и снова.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рядом с близкими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главное воспоминание — это ощущение, что рядом любимые люди. Когда все радуются вместе, праздник становится не просто событием, а тёплой частью семейной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— это радость быть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учат замечать главное: рядом близкие люди, с которыми хорошо делить и угощение, и улыбки, и добрые воспоминания. Именно это делает дом по-настоящему тёплым.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2026-05-26T00:43:11Z</dcterms:created>
  <dcterms:modified xsi:type="dcterms:W3CDTF">2026-05-26T00:43:11Z</dcterms:modified>
</cp:coreProperties>
</file>