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как мы бережём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воздух, воду, еду и красоту каждый день.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пользуемся водой, светом, транспортом и вещами каждый день. Но мусор, дым и грязная вода вредят лесам, рекам и живым существам. Природа не бесконечна, поэтому беречь её важно с детства — даже маленькими шагами, без лишнего шума и беспорядка.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нужна наша забота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охрана природы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— это привычка относиться к лесам, рекам, растениям и животным аккуратно. Когда мы не ломаем и не рвём лишнего, живому легче расти и жить рядом с нами.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бросать мусор на землю, в воду или под кусты. Чистое место полезно всем: людям приятно гулять, а животным не приходится попадать в опасные отходы.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 нужны каждый день, но расходовать их зря не нужно. Если закрывать кран и выключать лишний свет, природе становится немного легче, а дома — уютнее.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быть настоящими помощниками природы: смотреть внимательно, не вредить живому и оставлять после себя порядок. Это простое правило делает мир чище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дом для животных и птиц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дают тень и помогают сохранять влагу в земле. Благодаря лесу вокруг становится прохладнее, а растения и животные чувствуют себя лучше.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птицы, ежи, насекомые и многие другие обитатели. У каждого здесь своё место, и даже маленькая веточка может быть важной частью их дома.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ломать ветки, оставлять мусор и разводить огонь без взрослых. Аккуратный человек помогает лесу оставаться красивым, живым и безопасным.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450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разлагаться пластиковая бутылка, если её оставить в природе.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UNEP: оценка времени разложения пластиковых отходов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выброшенная бутылка или пакет остаются надолго и продолжают вредить земле, воде и животным. Лучше унести отходы с собой и оставить после прогулки только чистое место.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рыбам, птицам, растениям и животным. Без чистых рек и озёр живым существам становится трудно пить, расти и находить безопасное место для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грязных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мыть руки с мылом прямо в водоёме или сливать в него грязные жидкости. Даже небольшое загрязнение быстро распространяется и вредит всему живому вокруг.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мусора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отходы в реку, озеро или ручей. Мусор портит воду и берег, а животные могут пораниться или принять опасные предметы за еду.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узнать, какие виды встречаются редко и нуждаются в защите. Это важный список, который напоминает людям: некоторым растениям и животным особенно нужна наша осторожность.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рвём редкие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цветы нельзя срывать даже «на минутку». Если растение растёт медленно и в малом числе, один неосторожный поступок может навредить целому виду и лишить его будущего.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трогаем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не стоит ловить ради забавы или разорять их жилища. У каждого маленького жителя природы есть своё место и своя роль, даже если он совсем крошечный.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их дом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шуметь у гнёзд, муравейников и нор, а также разрушать места, где живут звери. Когда дом природы остаётся целым, редким видам легче выжить и вырастить потомство.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помогает природе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цепочка полезных привычек, которые ребёнок может выполнять дома, в школе и на улице.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Разделяем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пластик, стекло и металл лучше собирать отдельно. Так отходы легче отправить на переработку, а полезные материалы не смешиваются с тем, что уже нельзя использовать.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чистую упаковку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бутылки, коробки и пакеты перерабатывать проще, чем грязные. Если упаковку быстро ополоснуть и сложить аккуратно, она может стать нужным сырьём, а не бесполезным мусором.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макулатуру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тетрадные листы, газеты и картон можно отложить отдельно. Бумага получает вторую жизнь, а значит, для новых вещей требуется меньше лишних ресурсов.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повторно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пакеты, коробки и листы можно использовать ещё раз, если они целые и чистые. Это простая привычка, которая помогает уменьшить количество отходов дома и в школе.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дома и в 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чистки зубов кран лучше закрыть. Так вода не течёт зря, а её хватает для питья, еды и других важных дел.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протекающий кран и сообщать взрослым. Даже маленькая течь каждый день теряет много воды, хотя на вид это всего лишь капля.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бережём воду дома и в школе, рекам и озёрам легче оставаться чистыми. Экономия воды — это забота о природе и о будущем.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электричество и тепло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только там, где мы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вышла из класса последней и заметила, что у двери горит лишняя лампа. Она спокойно нажала выключатель, и в комнате стало уютнее и светлее только у рабочего стола. Так электричество не тратится зря, а в школе остаётся порядок.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отдыхает вместе с телефоном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поставил планшет заряжаться и ушёл играть, оставив зарядное устройство в розетке. Учитель напомнил, что так энергия расходуется без пользы. Мальчик сразу убрал провод и понял: вещи тоже любят отдыхать, когда работа закончена.
</a:t>
            </a:r>
            <a:endParaRPr lang="en-US" sz="1014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не должно убегать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коридоре кто-то долго держал открытую дверь, и из класса стало прохладнее. Ребята аккуратно закрыли её и вспомнили, что тепло помогает нам учиться и отдыхать. Если беречь его, в доме и школе будет намного комфортнее.
</a:t>
            </a:r>
            <a:endParaRPr lang="en-US" sz="10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относиться к животным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за животными тихо и издалека. Так птицы и звери не пугаются, продолжают искать корм и ухаживать за детёнышами, а ты узнаёшь о них больше, не мешая их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без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Птенцов, щенков, котят и диких зверей нельзя хватать руками. Даже если они кажутся беззащитными, рядом может быть мама, а лишний страх только навредит животному.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давай вредную еду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Уток лучше не кормить хлебом, а животным не предлагать то, что им нельзя есть. Правильная еда помогает им оставаться здоровыми, а не болеть от доброго, но ошибочного угощения.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мешай жить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бегай за кошками и собаками, не разоряй гнёзда и не тревожь муравейники. Когда человек ведёт себя аккуратно, животные чувствуют себя в безопасности и живут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помогает природе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нужен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парке тихо, птицам легче отдыхать, искать корм и заботиться о птенцах. Громкие крики и музыка заставляют их тревожиться и улетать подальше.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— дружелюбный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лесу полезно говорить спокойно и не включать звук слишком громко. Так рядом остаётся место и для людей, и для животных, которым нужен мирный уголок.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не любят шум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слышат всё вокруг очень хорошо. Постоянный шум мешает им прятаться, искать пищу и чувствовать себя в безопасности, поэтому спокойный голос — лучший подарок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дерево у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вышли во двор с вёдрами воды и полили молодой саженец у школьной дорожки. Они радовались, что теперь деревцу будет легче расти, а через время оно даст тень и свежий воздух.
</a:t>
            </a:r>
            <a:endParaRPr lang="en-US" sz="106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тоже ждут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в классе стоят зелёные горшки, и каждому нужен свой уход. Ребята поливают их по очереди, протирают листочки и следят, чтобы стебли не ломались. Так маленький сад живёт и в помещении.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Клумба, которая радует глаз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дети осторожно убрали сухие листья, разровняли землю и проверили, не сломаны ли стебли у цветов. Аккуратный уход делает двор красивее и помогает растениям цвести дольше.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уход за растениями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увидел проблему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безопасных действий для ребёнка: сначала не рисковать, затем позвать взрослого и помочь только тем способом, который не навредит ни тебе, ни природе.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080" y="3304813"/>
            <a:ext cx="312955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растения и животные живут в более спокойных условиях. Их реже беспокоят шум, мусор и лишнее вмешательство человека.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помогают беречь красивые леса, луга, озёра и другие природные места. Благодаря охране они дольше остаются чистыми и живыми.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могут внимательно изучать природу, не нарушая её покой. Это помогает узнавать больше о животных, растениях и том, как им лучше помогать.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дом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и шума меньше, природа чувствует себя увереннее. В таких местах животным легче растить детёнышей, а растениям — спокойно расти.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заповедники и парки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по тропинке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 только по дорожкам и не топчи траву без нужды. Так растения не ломаются, а земля остаётся аккуратной и не превращается в серую кашу.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и не рви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срывай ветки, цветы и листья ради забавы. Растения живые, и им тоже нужна сила для роста, а не случайные школьные «прически».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гнёзда и домики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гнёзда, муравейники и чужие норы. В них живут маленькие хозяева, которым важно спокойствие, а не любопытные пальцы.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за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перекуса забери упаковки и не оставляй мусор. Когда место остаётся чистым, природа словно улыбается и говорит: «Спасибо, аккуратный гость!»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 можно собрать бумагу и отнести её в пункт приёма. Так старые листы получают новый шанс, а мусора становится меньше.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семьёй ребята убирают двор, подметают дорожки и собирают случайный мусор. После такой работы вокруг сразу становится чище и веселее.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можно сделать кормушку для птиц, а весной посадить цветы и помочь школьным растениям. Это простые дела, которые очень радуют природу.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класса и семьи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привычек уже помогают сделать двор чище, воздух свежее и жизнь вокруг спокойнее.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помнить о пяти полезных действиях, маленькие добрые шаги складываются в большой результат для школы, двора и всей природы.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Другом Земли может быть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можно каждый день: не мусорить, экономить воду, уважать животных, сохранять тепло и сажать растения. Даже самый маленький школьник способен сделать мир чище и добрее.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2026-05-25T18:48:56Z</dcterms:created>
  <dcterms:modified xsi:type="dcterms:W3CDTF">2026-05-25T18:48:56Z</dcterms:modified>
</cp:coreProperties>
</file>