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почему изменяется рельеф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меняют внутренние процессы Земли и внешние силы — вода, лед, ветер и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совокупность неровностей земной поверхности: гор, равнин, плоскогорий, низменностей, долин и оврагов. Россия огромна, поэтому на ней встречаются Восточно-Европейская равнина, Западно-Сибирская равнина, Урал, Кавказ, горы Южной Сибири и вулканические районы Камчатки. Разнообразие рельефа влияет на климат, реки, почвы, людей и хозяйство.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 и почему его изучают в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процессов, которые создают горы и меняют поверхности Земли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силы: от причин к формам рельефа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движения и образование гор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рождаются горы при столкновениях и сдвигах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там, где участки земной коры поднимаются и смещаются. Это происходит из‑за движения литосферных плит и напряжений в земной коре.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горы выше, а другие ниже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относится к молодым горам: он высокий и продолжает медленно подниматься. Урал намного древнее, поэтому его вершины ниже — за миллионы лет горы сильно разрушились.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процессы идут быстрее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 обычно создают крупные формы медленно, а внешние заметнее на поверхности: многие изменения возникают после сильных ливней и строительства.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процесс к поверхности и погодным событиям, тем быстрее он отражается на рельефе. Поэтому ветер, эрозия и человеческие действия часто меняют местность быстрее всего.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скоростей процессов; реальные темпы зависят от условий (пород, климата, масштаба).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814159"/>
            <a:ext cx="3848986" cy="258674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рельефа России и их изменения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отличаются по возрасту гор и по тому, какие процессы там преобладают. Поэтому рельеф обновляется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возраст, климат и состав пород определяют, что преобладает: разрушение, перенос или накопление.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географии: общие характеристики крупных 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578" y="1602394"/>
            <a:ext cx="218097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изменяет поверхность суши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берегов и углубление русел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подтачивают берега, расширяют русло и постепенно меняют форму долины. Частицы песка, глины и камней уносятся вниз по течению.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Долины, овраги и поймы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вода особенно активно течёт, возникают долины и овраги. В периоды половодья формируются поймы и заметны ступени речных террас.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после половодья и ливней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 и сильные дожди усиливают размыв. Один и тот же участок может измениться заметнее за несколько часов или дней после такого события.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на рыхлых породах и крутых склонах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породы рыхлые, а склоны крутые, вода быстрее «вырезает» новые формы. Рядом с такими местами чаще появляются свежие промоины.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медленно движутся, но действуют как мощный «шлифователь»: царапают скалы, вырывают камни и переносят обломки. Из-за этого прежние поверхности становятся более ровными и сглаженными.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следы древнего оледенения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ледников остаются морены, округлые скалы, озёрные котловины и участки с более гладкой поверхностью. Эти «памятники» помогают географам восстанавливать историю климата.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Европейской части России, в Карелии и на Кольском полуострове хорошо видны следы древнего оледенения. Там сохранились формы, которые отражают работу льда много тысяч лет назад.
</a:t>
            </a:r>
            <a:endParaRPr lang="en-US" sz="9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мороз и разрушение горных пород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мелкие частицы песка и пыли. В сухих местах он может накапливать их в дюнах и барханах, а также выдувать рыхлые породы с поверхности, делая её более разной по рельефу.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Морозное выветривание начинается, когда вода попадает в трещины камня, замерзает и расширяется. Повторение таких циклов приводит к тому, что порода постепенно растрескивается и распадается на обломки.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на Камчатке и Курильских островах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 Курильские острова относятся к самым активным вулканическим районам России. Здесь извержения создают новые участки поверхности и меняют окружающий рельеф.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формируют извержения
</a:t>
            </a:r>
            <a:pPr algn="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образует вулканические конусы, лавовые потоки и пепловые слои. Рельеф перестраивается: появляются новые формы, меняются склоны и распределение горных пород.
</a:t>
            </a:r>
            <a:endParaRPr lang="en-US" sz="1392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извержений изменения бывают быстрыми. Затем рельеф продолжают менять вода, ветер и мороз: они разрушают свежие породы и перераспределяют обломки.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высота поверхности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участок, который сначала поднимается. Затем разрушение уменьшает высоту, сглаживает склоны. Наконец, в понижениях накапливаются песок, глина и 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изменения высот проста: сначала преобладает подъём, затем «снос» и выравнивание, а внизу — накопление осадков. Так формируется современный рельеф.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Схема-синтез школьного уровня по описанию процессов: тектонические движения, денудация и осадконакопление (обобщённые учебные данные).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чаще всего появляются на распаханных склонах после ливней или быстрого таяния снега: вода стекает по поверхности, размывает почву и постепенно вырезает всё более глубокие русла.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характерны для крутых склонов, где породы насыщаются водой. Когда сцепление между слоями уменьшается, масса грунта начинает «сползать» вниз по наклону.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возникают на обрывистых берегах, горных склонах и в карьерах. Куски породы отрываются из-за подмыва или ослабления трещинами, а затем быстро падают и дробятся.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меняют рельеф быстро: меняются формы склона, разрушаются участки дорог, огородов и полей. Частота таких событий растёт после сильных осадков и в сезоны активного таяния.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Овраги, оползни и обвалы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461" y="1587736"/>
            <a:ext cx="238507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рельеф изменяется особенно заметно в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России отличаются набором активных процессов. Где-то преобладают горообразование и землетрясения, а где-то — разрушение берегов или усиленная эрозия склонов.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изменений определяется сочетанием климата, свойств горных пород и тектонической обстановки. Поэтому в разных районах заметны разные «линии» разрушения и накопления.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 России (обобщённые описания региональных процессов).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рельеф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 отвалы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создаёт карьеры, отвалы и терриконы, меняя рельеф и оставляя оголённые поверхности. Эти места сильнее размываются дождями и подвержены осыпанию.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города, плотины и каналы меняют форму поверхности и водный режим: меняется направление стока, усиливается подмыв. В результате смещаются берега и растёт риск размыва.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распашка склонов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 и вырубка лесов уменьшают защиту почвы. Без корней и растительного покрова легче запускаются процессы эрозии, формируются промоины и овраги.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обращение с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поля используют без учёта особенностей склона и влажности, эрозия усиливается. В некоторых местах человек меняет рельеф быстрее, чем это делали бы только природные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и условий, ускоряющих развитие оврага (дождь/таяние → размыв).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овраг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морей и рек: почему линия берега меняется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разрушают обрывы и переносят песок и гальку вдоль берега. Так появляются пляжи, косы и пересыпи — берег как бы «пересобирается» из материала.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подмывают берег на изгибах русла и уносят наносы вниз по течению. На севере к этому добавляется разрушение льдом и сильными штормами, поэтому линия берега может меняться особенно заметно.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породами при изменении рельефа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и разрушении породы не исчезают бесследно: их части дробятся и перемещаются. В понижениях происходит накопление материала, формирующее новые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разрушение и перенос, потому что эти процессы идут почти везде. Накопление сосредотачивается там, где скорость течений и воды уменьшается.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круговая схема для урока (наглядное распределение долей по качественным описаниям процессов, без привязки к измеренным данным).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сочетаются древние платформы и молодые складчатые области. Поэтому встречаются и «старые» формы с более сглаженными вершинами, и районы, где продолжается поднятие.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играли и ледниковые равнины: в прошлом лед изменял поверхность, а следы сохранились в форме сглаженных участков и озёрных котловин. Это добавляет разнообразие в северных районах.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картину вулканические районы Камчатки, речные долины и морские побережья. Разные процессы действуют одновременно, поэтому рельеф страны складывается из множества «типов» форм.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России особенно разнообразен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рельефа можно наблюдать сегодня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снеготаяния активизируется поверхностный сток: появляются новые промоины и овраги, усиливается размыв на склонах. Часто заметны изменения почвенного покрова после оттаивания.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 после ливней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способны резко усилить эрозию: вода вырезает канавы, подмывает берега и провоцирует оползни. На некоторых территориях изменения становятся видны в тот же сезон.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штормов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морском побережье и в устьях рек линия берега может заметно сдвигаться из-за волн, течений и подмыва. Лёд и сильные штормы особенно опасны в холодный сезон.
</a:t>
            </a:r>
            <a:endParaRPr lang="en-US" sz="1348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всего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Продолжаются процессы, связанные с тектоникой и вулканизмом: возможны землетрясения и извержения. Многие медленные изменения отражаются на картах, снимках и старых фотографиях.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рельеф России постоянно обновляется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не остаётся неизменным: внутренние силы поднимают участки и создают разломы, а внешние процессы разрушают, переносят и накапливают материал. Поэтому поверхность страны постепенно меняется.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2026-05-11T20:25:39Z</dcterms:created>
  <dcterms:modified xsi:type="dcterms:W3CDTF">2026-05-11T20:25:39Z</dcterms:modified>
</cp:coreProperties>
</file>