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безличные предложения в речи и тексте.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говорить кратко и точно о природе, чувствах и необходимости действия. Они часто встречаются в текстах, пословицах и разговорной речи, поэтому важно уметь узнавать их и правильно отличать от других предложений.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безличные предложения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Безличное предложение — это односоставное предложение, в котором нет подлежащего. Его главный член сообщает о действии, состоянии, природном явлении или необходимости, не называя того, кто его совершает.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внимание сосредоточено не на действующем лице, а на самом событии или ощущении. Например: Смеркается. На улице тихо. Мне надо идти.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особенно удобны, когда нужно описать обстановку, настроение или неизбежность действия коротко и выразительно, без лишних слов.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безличное предложение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безличном предложении нет подлежащего, поэтому грамматическая основа строится только вокруг главного члена.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безличного предложения
</a:t>
            </a:r>
            <a:endParaRPr lang="en-US" sz="30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 может называть состояние человека, явление природы, возможность, необходимость или отсутствие действия.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не связывается с конкретным лицом или предметом: важно само состояние, а не тот, кто его выполняет.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это увидеть: Морозит. Мне весело. Нельзя шуметь. Во всех случаях лицо действия не называется.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безличные предложения: сравнение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предложений по строению и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состоит в том, что в безличном предложении не названо действующее лицо, а смысл сосредоточен на состоянии или явлении.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«Безличные предложения»,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5125" y="3116978"/>
            <a:ext cx="2137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 главный член
</a:t>
            </a:r>
            <a:endParaRPr lang="en-US" sz="315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решено, сказано, сделано тоже могут быть главным членом. Они показывают результат действия, но не называют того, кто его выполнил.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Безличный глагол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 может быть выражен словом вроде светает, смеркается, знобит. Такие формы прямо называют природное явление или состояние без указания лица.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категории состояния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тихо, жарко, душно часто становятся главным членом предложения. Они кратко передают обстановку, самочувствие или настроение.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роли главного члена встречается в предложениях типа Не шуметь! Быть добру. Он выражает приказ, пожелание, необходимость или возможность.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примерах чаще всего встречаются короткие и легко узнаваемые формы: холодно, тихо, темнеет, нельзя, не спится.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занимают заметную долю, потому что они особенно удобны для описания состояния и обстановки.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по теме «Безличные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удобно показать на первых примерах урока.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помогают быстро передать настроение, погоду и обстановку: холодно, тепло, тихо, грустно, душно. Именно поэтому они часто становятся главным членом безличного предложения.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«Безличные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 природе и времени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очень часто описывают природные явления и смену времени суток. Короткие формы вроде Светает, Моросит, Вечереет, Подморозило делают описание точным и живым.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особенно выразительны в пейзаже: они помогают почувствовать утро, дождь, вечернюю тишину или наступление холода. В них природа показана сама по себе, без названного действующего лица.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слова мне, тебе, ему, ей, нам, им. Они указывают, кому принадлежит состояние, но не становятся подлежащим.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передают физическое состояние человека: Мне холодно, Ребёнку не спится, Нам стало легче. Состояние названо, но подлежащее не требуется.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выражать и душевные переживания: Ему грустно, Ей тревожно, Им радостно. Такие формы помогают точно передать настроение без длинных объяснений.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 состоянии человека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безличное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основа, подлежащее, значение главного члена и связь действия с лицом
</a:t>
            </a:r>
            <a:endParaRPr lang="en-US" sz="31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выражается значение необходимости, возможности и запрета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и придётся показывают, что действие должно быть выполнено. В таких предложениях обычно нет указания на действующее лицо, важнее сам факт обязанности.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 совет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и лучше помогают мягко предложить действие или разрешить его. Предложение звучит кратко и понятно, поэтому такие формы часто встречаются в правилах.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нельзя прямо запрещает действие. Короткая форма делает правило строгим и легко запоминающимся, например в памятках, объявлениях и школьных инструкциях.
</a:t>
            </a:r>
            <a:endParaRPr lang="en-US" sz="13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быть главным членом предложения и обозначать действие без указания исполнителя. В этом случае внимание сосредоточено не на лице, а на самом действии или требовании.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безличных предложениях
</a:t>
            </a:r>
            <a:endParaRPr lang="en-US" sz="317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передают приказ, совет, пожелание или необходимость: не шуметь, быть добру, уехать бы завтра. Они звучат кратко и выразительно, как правило или обращение.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безличные предложения легко узнать по отсутствию подлежащего. Если действие названо, но никто не обозначен как подлежащее, перед нами именно такая конструкция.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безличных предложений по значению
</a:t>
            </a:r>
            <a:endParaRPr lang="en-US" sz="28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объединяются не только по строению, но и по тому, что именно они называют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предложения описывают природные явления и состояние человека; реже — отсутствие 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«Безличные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750" y="1736750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художественных текстах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время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безличные предложения, чтобы быстро показать смену света, погоды или времени суток. Одно короткое слово может создать ощущение сумерек, холода или тишины.
</a:t>
            </a:r>
            <a:endParaRPr lang="en-US" sz="114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передать тревогу, усталость, одиночество или радость персонажа. Читатель сразу чувствует настроение героя, даже если его имя в предложении не названо.
</a:t>
            </a:r>
            <a:endParaRPr lang="en-US" sz="114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конструкции делают описание более сжатым и точным. Они помогают избежать лишних слов и сделать фразу более эмоциональной, особенно в описаниях природы и переживаний.
</a:t>
            </a:r>
            <a:endParaRPr lang="en-US" sz="113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безличные предложения часто создают паузу и напряжение. Короткие фразы вроде «Стемнело» или «Морозило» усиливают чувство ожидания и спокойствия.
</a:t>
            </a:r>
            <a:endParaRPr lang="en-US" sz="11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безличных предложений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распространённые способы выражения главного 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смысловая задача может быть выражена разными грамматическими средствами.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«Безличные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искать подлежащее там, где его нет. В безличном предложении главный член существует сам по себе и не называет действующее лицо.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безличные и неполные предложения. Если смысл ясен из контекста, но один член пропущен, это не обязательно безличная конструкция.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со словами мне, ему, нам. Они могут стоять рядом с безличным предложением и не превращают его в личное.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неверно определять главный член. Чтобы не ошибиться, нужно сначала найти основу, а затем понять, есть ли подлежащее и что именно выражает сказуемое.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в повседневной речи
</a:t>
            </a:r>
            <a:endParaRPr lang="en-US" sz="251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закончился — пора домой
</a:t>
            </a:r>
            <a:pPr algn="ctr" indent="0" marL="0">
              <a:lnSpc>
                <a:spcPct val="100000"/>
              </a:lnSpc>
              <a:buNone/>
            </a:pPr>
            <a:r>
              <a:rPr lang="en-US" sz="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 слышно короткое: «Мне пора домой». Такая фраза звучит естественно и понятно, когда нужно быстро сообщить о состоянии или необходимости. В ней нет лишних слов, поэтому она легко встречается в разговоре между одноклассниками.
</a:t>
            </a:r>
            <a:endParaRPr lang="en-US" sz="110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 стенде
</a:t>
            </a:r>
            <a:pPr algn="ctr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рядом с классом можно увидеть: «Нельзя опаздывать» или «Сегодня тепло». Подобные надписи коротко передают запрет, правило или обстановку. Именно поэтому безличные предложения часто используют в объявлениях и памятках.
</a:t>
            </a:r>
            <a:endParaRPr lang="en-US" sz="115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 вечером
</a:t>
            </a:r>
            <a:pPr algn="ctr" indent="0" marL="0">
              <a:lnSpc>
                <a:spcPct val="100000"/>
              </a:lnSpc>
              <a:buNone/>
            </a:pPr>
            <a:r>
              <a:rPr lang="en-US" sz="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домашней обстановке часто говорят: «Мне холодно», «Пора отдыхать», «Погода изменилась». Такие предложения помогают быстро назвать состояние человека или ситуацию вокруг него. Они звучат просто и очень естественно в обычной речи.
</a:t>
            </a:r>
            <a:endParaRPr lang="en-US" sz="11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проверяют и узнавание признаков, и умение применять правило на собственных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усвоено распознавание типа предложения; больше повторения нужно при поиске главного члена и создании примеров.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учебной проверки по теме «Безличные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безличных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кратко назвать состояние, явление природы, необходимость или возможность. Они выражаются разными способами и делают речь точной, выразительной и удобной для повседневного общения.
</a:t>
            </a:r>
            <a:endParaRPr lang="en-US" sz="38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2026-05-22T14:22:58Z</dcterms:created>
  <dcterms:modified xsi:type="dcterms:W3CDTF">2026-05-22T14:22:58Z</dcterms:modified>
</cp:coreProperties>
</file>