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Брэдбери. «Всё лето в один день»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рассказ о памяти, зависти и цене человеческой жестокости.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Фантастика, в которой важны люди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написан в середине XX века, когда научная фантастика часто говорила не только о будущем, но и о характере человека. У Брэдбери необычный мир Венеры помогает ярче увидеть знакомые школьные чувства.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 Брэдбери: несколько важных черт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писатель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Рэй Брэдбери — один из самых известных авторов XX века, чьи книги читают во многих странах. Его произведения сочетают фантазию, образность и серьёзный разговор о человеке.
</a:t>
            </a:r>
            <a:endParaRPr lang="en-US" sz="115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знаменитых произведений Брэдбери — «Марсианские хроники» и «451° по Фаренгейту». Эти книги сделали его именем, которое ассоциируется с яркой и умной фантастикой.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чувствам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особенно заметны переживания героев: страх, надежда, одиночество, радость. Даже фантастический сюжет у Брэдбери всегда связан с живыми человеческими эмоциями.
</a:t>
            </a:r>
            <a:endParaRPr lang="en-US" sz="1291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часто показывает, как важно делать выбор между добротой и жестокостью. Поэтому его рассказы не только увлекательны, но и заставляют задуматься о собственном поведении.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дождя и сырости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Венере почти всё время идёт дождь, небо остаётся серым, а воздух кажется холодным и тяжёлым. Такой пейзаж создаёт ощущение замкнутости и тревоги.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в рассказе: место действия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редкое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солнце становится событием, которого они почти не знают. Его появление воспринимается как праздник, поэтому свет в рассказе звучит как знак радости и надежды.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эпизоде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солнца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собираются в напряжённом ожидании редкого солнечного дня. В этот момент всё внимание обращено к чуду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не верят девочке, дразнят её и стараются поставить в неловкое положение. Зависть быстро превращается в жестокость.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Мардж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Мардж вспоминает солнце лучше других и пытается рассказать, каким оно было. Её память выделяет её среди одноклассников.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Мардж оказывается одинокой, а общее ожидание омрачается. На первый план выходит не солнце, а человеческое отношение к слабому.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Мардж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Мардж отличается от других детей тем, что по-настоящему помнит солнце. Эта память делает её внутренне богаче, но одновременно более одинокой и уязвимой.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стремится спорить или хвастаться. Её поведение кажется тихим и честным, поэтому читатель видит в ней ребёнка с чистым и ранимым сердцем.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особенность Мардж вызывает насмешки одноклассников. Они не умеют уважать её опыт и превращают чужую непохожесть в повод для жестокости.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одноклассников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показаны как шумная толпа, которой легко управляют эмоции. Им важно быть вместе, даже если это означает поддержать несправедливость.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поддаются зависти, когда слышат, что Мардж помнит солнце лучше них. Вместо интереса к её словам появляется раздражение и недоверие.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помогают им почувствовать себя сильнее. Так группа выбирает более слабого и делает его удобной целью для давления и унижения.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показывает, что даже дети могут быть жестокими, если боятся отличаться от большинства. Толпа подавляет сочувствие и заставляет забыть о совести.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как каждый образ раскрывает основную мысль эпизода.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редкое солнце особенно дорого тем, кто ещё способен помнить и чувствовать.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Р. Брэдбери «Всё лето в один день»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фрагменте
</a:t>
            </a:r>
            <a:endParaRPr lang="en-US" sz="26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лет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срок проходит между появлениями солнца на Венере.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дети успевают почти забыть, как выглядит настоящее солнце. Поэтому память Мардж становится особенно значимой и трогательной.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Р. Брэдбери «Всё лето в один день»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настроений в фрагменте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одно событие вызывает у героев разные чувства и по-разному влияет на их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ожидание чуда, тем заметнее контраст между надеждой Мардж и агрессией одноклассников.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Р. Брэдбери «Всё лето в один день», аналитическое сопоставление эмоций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55690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55690"/>
            <a:ext cx="343500" cy="2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жестокости в коллективе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толпы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действуют вместе, личная ответственность ослабевает, а насмешка быстро превращается в общее правило. Толпа легче выбирает слабого и давит на него сильнее, чем один человек.
</a:t>
            </a:r>
            <a:endParaRPr lang="en-US" sz="1462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и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рождается из зависти к тому, кто знает больше, и страха самому оказаться хуже других. Поэтому непохожесть Мардж вызывает не интерес, а раздражение и желание унизить её.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Оскорбления, недоверие и насмешки кажутся детям безобидными, но именно они больнее всего ранят человека. Брэдбери показывает, как слово может стать оружием сильнее физического удара.
</a:t>
            </a:r>
            <a:endParaRPr lang="en-US" sz="146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окружающих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никто не останавливает несправедливость. Молчаливое согласие делает травлю привычной, а жертва остаётся один на один с группой, которая не желает её услышать.
</a:t>
            </a:r>
            <a:endParaRPr lang="en-US" sz="14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рассказе означает не только свет, но и жизнь, тепло, надежду. Его редкое появление превращает обычное природное явление в долгожданное событие, почти равное чуду.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Мардж солнце связано с памятью и внутренней правдой, а для других детей — с мечтой, которую они едва могут представить. Поэтому свет становится мерилом утраченной радости.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солнца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эпизоде рассказа Р. Брэдбери «Всё лето в один день»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строит рассказ на ярких зрительных деталях, чтобы читатель ясно увидел влажную, тёмную Венеру и почувствовал редкость солнечного света.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 тьмы помогает подчеркнуть разницу между надеждой и страхом, радостью и унижением, чудом и повседневной серостью.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 язык делает фантастический сюжет убедительным, а эмоциональные описания усиливают тревогу и нравственный смысл сцены.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дождя, сырости и мрака создают ощущение замкнутого мира, в котором дети почти не знают настоящего тепла.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надежды и разочарования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5577" y="3183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Ожидание
</a:t>
            </a:r>
            <a:pPr algn="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ждут появления солнца как редкого и почти невероятного события, которое должно принести радость и ощущение праздника.
</a:t>
            </a:r>
            <a:endParaRPr lang="en-US" sz="1396" dirty="0"/>
          </a:p>
        </p:txBody>
      </p:sp>
      <p:sp>
        <p:nvSpPr>
          <p:cNvPr id="10" name="Text 3"/>
          <p:cNvSpPr txBox="1"/>
          <p:nvPr/>
        </p:nvSpPr>
        <p:spPr>
          <a:xfrm>
            <a:off x="3700427" y="25766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Разочарование
</a:t>
            </a:r>
            <a:pPr algn="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одноклассников превращают общее ожидание в болезненный опыт, потому что зависть оказывается сильнее сочувствия.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6620377" y="144747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Вспышка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Мардж вспоминает солнце, становится ясно, что чудо возможно не только во внешнем мире, но и в человеческой памяти.
</a:t>
            </a:r>
            <a:endParaRPr lang="en-US" sz="1396" dirty="0"/>
          </a:p>
        </p:txBody>
      </p:sp>
      <p:sp>
        <p:nvSpPr>
          <p:cNvPr id="12" name="Text 5"/>
          <p:cNvSpPr txBox="1"/>
          <p:nvPr/>
        </p:nvSpPr>
        <p:spPr>
          <a:xfrm>
            <a:off x="6620377" y="3705763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показывает: надежда сохраняется там, где люди умеют поддержать слабого и не позволяют жестокости победить.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символов рассказа и их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раскрыть и мир Венеры, и внутреннее состояние детей: чем беднее их опыт, тем сильнее они нуждаются в памяти и свете.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Брэдбери «Всё лето в один день»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в ключевом эпизоде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не просто различаются — они определяют их поступки: одни нападают, другие ждут, третьи пытаются остановить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зависть и недоверие, тем труднее сохранить справедливость; сочувствие взрослых выглядит слабым, но именно оно удерживает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Р. Брэдбери «Всё лето в один день»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рассказа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чужую боль и не считать насмешку пустяком: для того, кого обижают, каждое слово и взгляд имеют большое значение.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Брэдбери противопоставляет доброту и жестокость, память и забвение, показывая, что нравственный выбор важнее желания быть частью сильной группы.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фрагмента — ответственность за отношение к слабому: настоящий человек не повторяет за толпой, а умеет проявить уважение и сочувствие.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травле и одиночестве легко узнаётся в школьной жизни: насмешки, исключение из компании и страх выделиться по-прежнему остаются реальными проблемами.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мир Венеры делает эти ситуации особенно заметными и помогает понять, что уважение, поддержка и сочувствие нужны людям в любом времени.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остаётся современным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нельзя потерять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Брэдбери напоминает, что чудо становится настоящим только рядом с добротой. Память о солнце здесь равна памяти о человеческом тепле, которое нужно беречь.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2026-05-22T21:05:00Z</dcterms:created>
  <dcterms:modified xsi:type="dcterms:W3CDTF">2026-05-22T21:05:00Z</dcterms:modified>
</cp:coreProperties>
</file>