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6739" y="0"/>
            <a:ext cx="44151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8050" y="1530000"/>
            <a:ext cx="4188600" cy="1141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А.И. Солженицын: писатель, который говорил о правде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78050" y="2873325"/>
            <a:ext cx="4188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Писатель, для которого правда стала главным героем.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78050" y="221825"/>
            <a:ext cx="41886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26050" y="126182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59000" y="1933800"/>
            <a:ext cx="42450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жил в век революций, войны, репрессий и жесткого контроля над словом. Эти события определили его судьбу и сделали его книги свидетельством времени, а не только литературой.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315" y="287741"/>
            <a:ext cx="8063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Солженицын и эпоха испытаний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3926" y="1361259"/>
            <a:ext cx="169650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6476" y="1365159"/>
            <a:ext cx="218400" cy="21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19789" y="3209921"/>
            <a:ext cx="197925" cy="226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17189" y="3213800"/>
            <a:ext cx="218400" cy="2184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97750" y="1793400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Солженицын появился на свет 11 декабря 1918 года в Кисловодске. Детские годы он провел в Ростове-на-Дону, где рано привык к серьезному чтению и размышлениям о жизни.
</a:t>
            </a:r>
            <a:endParaRPr lang="en-US" sz="1200" dirty="0"/>
          </a:p>
        </p:txBody>
      </p:sp>
      <p:sp>
        <p:nvSpPr>
          <p:cNvPr id="14" name="Text 1"/>
          <p:cNvSpPr txBox="1"/>
          <p:nvPr/>
        </p:nvSpPr>
        <p:spPr>
          <a:xfrm>
            <a:off x="1088725" y="1262411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Родился на Кавказе
</a:t>
            </a:r>
            <a:endParaRPr lang="en-US" sz="1400" dirty="0"/>
          </a:p>
        </p:txBody>
      </p:sp>
      <p:sp>
        <p:nvSpPr>
          <p:cNvPr id="15" name="Text 2"/>
          <p:cNvSpPr txBox="1"/>
          <p:nvPr/>
        </p:nvSpPr>
        <p:spPr>
          <a:xfrm>
            <a:off x="4838625" y="1799175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окончил физико-математический факультет Ростовского университета. Позже заочно учился в Московском институте философии, литературы и истории, расширяя круг своих интересов.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5349725" y="1262419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Учеба в университете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597750" y="3654875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Еще в молодости Солженицын много думал об истории России и о роли человека в ней. Его особенно привлекали книги, которые помогают понять прошлое и собственный нравственный выбор.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1088725" y="3136641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 знаниям
</a:t>
            </a:r>
            <a:endParaRPr lang="en-US" sz="1400" dirty="0"/>
          </a:p>
        </p:txBody>
      </p:sp>
      <p:sp>
        <p:nvSpPr>
          <p:cNvPr id="19" name="Text 6"/>
          <p:cNvSpPr txBox="1"/>
          <p:nvPr/>
        </p:nvSpPr>
        <p:spPr>
          <a:xfrm>
            <a:off x="4838650" y="3649850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Будущий писатель интересовался не только точными науками, но и литературой, философией, вопросами совести. Это сочетание позже помогло ему писать глубоко и убедительно.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5349725" y="3136641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 круг интересов
</a:t>
            </a:r>
            <a:endParaRPr lang="en-US" sz="1400" dirty="0"/>
          </a:p>
        </p:txBody>
      </p:sp>
      <p:sp>
        <p:nvSpPr>
          <p:cNvPr id="21" name="Text 8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22" name="Text 9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и образование будущего писателя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43225" y="152100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Великой Отечественной войны Солженицын служил офицером артиллерии. Он отвечал не только за выполнение приказов, но и за жизнь людей, которыми командовал.
</a:t>
            </a:r>
            <a:endParaRPr lang="en-US" sz="1168" dirty="0"/>
          </a:p>
        </p:txBody>
      </p:sp>
      <p:sp>
        <p:nvSpPr>
          <p:cNvPr id="8" name="Text 1"/>
          <p:cNvSpPr txBox="1"/>
          <p:nvPr/>
        </p:nvSpPr>
        <p:spPr>
          <a:xfrm>
            <a:off x="3414000" y="2827101"/>
            <a:ext cx="24186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Фронт показал ему, насколько тяжело человеку сохранять спокойствие, смелость и чувство долга в опасных условиях. Этот опыт сделал его взгляд на войну особенно точным и строгим.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263975" y="186775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военные впечатления помогли ему создавать правдивые образы солдат и командиров. В его книгах фронтовая жизнь показана без прикрас, но с уважением к человеку.
</a:t>
            </a:r>
            <a:endParaRPr lang="en-US" sz="1168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Военный опыт Солженицына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8650" y="2896775"/>
            <a:ext cx="3263400" cy="100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1945 год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Солженицына арестовали за письма, в которых он критиковал Сталина. Для писателя это стало резким переломом всей жизни.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060625" y="1458050"/>
            <a:ext cx="3263400" cy="9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 и лагерь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приговорили к восьми годам лагерей. Там он увидел страх, жестокость и борьбу людей за простое человеческое достоинство.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95050" y="2896775"/>
            <a:ext cx="3035400" cy="100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Ссылка после срока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лагеря его отправили в ссылку. Именно этот опыт позже стал основой многих его произведений о несвободе и внутренней силе.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Арест и лагерный срок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6800" y="118637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97525" y="1408629"/>
            <a:ext cx="3612900" cy="13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ГУЛАГ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ГУЛАГ — это система исправительно-трудовых лагерей в СССР. Через нее прошли миллионы людей разных профессий и возрастов, и для многих она стала тяжелым испытанием.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1018975" y="3166865"/>
            <a:ext cx="3612900" cy="13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стала главной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Солженицына лагерная тема была не абстрактной, а личной. Он писал о ней как свидетель, который видел страдания людей и хотел сохранить правду о прошлом.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ГУЛАГ: личная память и тема книг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9224" y="1496650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1962 году журнал «Новый мир» опубликовал рассказ «Один день Ивана Денисовича». Для советской литературы это было очень смелым и заметным событием.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2659224" y="2640416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Читатели впервые увидели лагерную жизнь без украшений и умолчаний. Повесть говорила простым, ясным языком о труде, холоде, голоде и человеческом достоинстве.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659224" y="3784181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публикации имя Солженицына стало широко известно. Он быстро превратился в одного из самых обсуждаемых писателей своего времени.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публикации и признание читателей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данные А.И. Солженицына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даты показывают, как личная судьба писателя была тесно связана с историей страны.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графике видно, что признание пришло после тяжелых испытаний, а творчество Солженицына сопровождало важные события XX века.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вехи жизни А.И. Солженицына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1160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 самые простые детали: еда, работа, холод, усталость, отношения между заключенными. Именно они создают правдивую картину лагерной жизни.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60585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рассказывает об одном дне заключенного Шухова. Через обычные лагерные дела читатель видит, как трудно человеку сохранять себя в неволе.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81160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произведения — человеческое достоинство можно сохранить, если не предавать совесть и не сдаваться внутренне.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0585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Солженицын показывает не только страдание, но и стойкость. Герой старается не потерять уважение к себе даже в самых тяжелых условиях.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«Один день Ивана Денисовича»: о чем это произведение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2075" y="1823468"/>
            <a:ext cx="4063200" cy="182246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1263800"/>
            <a:ext cx="4063200" cy="29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как в разных книгах писатель раскрывал важные стороны жизни и истории.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эти книги разные по форме, но объединены вниманием к человеку, совести и правде о времени.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30475" y="4205600"/>
            <a:ext cx="3000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и литературные данные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произведения Солженицына и их темы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6036" y="1804771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96036" y="2705933"/>
            <a:ext cx="218400" cy="174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96036" y="3585255"/>
            <a:ext cx="218400" cy="1747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388650" y="1530575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Бескорыстие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Матрена живет очень скромно, но не жалуется на бедность. Она помогает соседям, делится последним и не ждет благодарности, потому что для нее важнее человеческое участие, чем личная выгода.
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1388650" y="2409903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людям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Героиня всегда откликается на чужую беду: работает, присматривает, выручает делом. Солженицын показывает, что тихая, незаметная помощь может быть сильнее громких слов и красивых обещаний.
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1388650" y="3289225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Нравственная ценность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Матрена становится мерилом настоящей жизни. Писатель убеждает читателя: богатство и вещи быстро теряют значение, а доброта, совесть и готовность поддержать другого остаются главной опорой человека.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«Матренин двор» и образ доброго человека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жизненный опыт превращался в книги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 биографии Солженицына и истории создания его произведений.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3350" y="1376165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собрана не только как художественное произведение, но и как большое свидетельство эпохи: в ней соединены письма, воспоминания и рассказы людей, переживших репрессии.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93350" y="3246746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напомнило читателям, что историческую правду нельзя скрыть надолго. Именно поэтому «Архипелаг ГУЛАГ» стал одной из самых обсуждаемых книг XX века.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718350" y="1376175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Солженицын показал лагерную систему как часть жизни страны, где судьбы миллионов ломались из-за страха, доносов и произвола. Это сделало тему особенно острой и личной.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«Архипелаг ГУЛАГ» и тема исторической правды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и история публикаций А.И. Солженицына; 1957–1990-е годы
</a:t>
            </a:r>
            <a:endParaRPr lang="en-US" sz="89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книги долго воспринимались по-разному: от официального осуждения до широкого читательского интереса, который усилился после перемен в стране.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признание писателя стало сильнее политических запретов: интерес к его книгам вырос, а имя закрепилось в истории литературы.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менялось отношение к Солженицыну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2934" y="1533674"/>
            <a:ext cx="7468800" cy="8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1974 — высылка из СССР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лишения советского гражданства Солженицын вынужденно покинул страну. Этот шаг стал для него тяжелой личной переменой, но не остановил литературную работу.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02934" y="2598449"/>
            <a:ext cx="7468800" cy="8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Швейцария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Некоторое время писатель жил в Швейцарии. Здесь он продолжал писать и осмысливать пережитое, оставаясь в центре мирового внимания как голос о советских репрессиях.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94350" y="3663224"/>
            <a:ext cx="7468800" cy="8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Солженицын переехал в Соединенные Штаты, где завершал новые тексты и следил за событиями на родине, не теряя связи с русской темой и русским словом.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эмиграции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8150" y="2732070"/>
            <a:ext cx="8530800" cy="20410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89725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1994 году Солженицын вернулся на родину после долгих лет за границей. Для него это было не только личное возвращение, но и возможность снова увидеть страну своими глазами.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863450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ездил по России, говорил о памяти, ответственности и русском языке. Его размышления напоминали читателям, что судьба страны зависит не только от власти, но и от выбора каждого человека.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в Россию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574092"/>
            <a:ext cx="4063200" cy="23423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6300" y="4258698"/>
            <a:ext cx="4158300" cy="4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об А.И. Солженицыне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36070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 о главных наградах и отношении к Солженицыну в разные годы.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Солженицын получил высокие награды, но оставался спорной фигурой: его уважали как классика и одновременно обсуждали из-за гражданской позиции.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Награды, признание и споры вокруг писателя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43225" y="152100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внимательно относится к деталям: у него важны точные названия, предметы быта, жесты и короткие сцены. Благодаря этому текст кажется очень жизненным и достоверным.
</a:t>
            </a:r>
            <a:endParaRPr lang="en-US" sz="1177" dirty="0"/>
          </a:p>
        </p:txBody>
      </p:sp>
      <p:sp>
        <p:nvSpPr>
          <p:cNvPr id="8" name="Text 1"/>
          <p:cNvSpPr txBox="1"/>
          <p:nvPr/>
        </p:nvSpPr>
        <p:spPr>
          <a:xfrm>
            <a:off x="3414000" y="2827101"/>
            <a:ext cx="24186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книгах звучит живая речь простых людей, поэтому герои выглядят не книжными, а настоящими. Разговоры помогают понять характер человека и его выбор в трудной ситуации.
</a:t>
            </a:r>
            <a:endParaRPr lang="en-US" sz="1194" dirty="0"/>
          </a:p>
        </p:txBody>
      </p:sp>
      <p:sp>
        <p:nvSpPr>
          <p:cNvPr id="9" name="Text 2"/>
          <p:cNvSpPr txBox="1"/>
          <p:nvPr/>
        </p:nvSpPr>
        <p:spPr>
          <a:xfrm>
            <a:off x="6263975" y="186775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Солженицын соединяет простоту и внутреннее напряжение: пишет без лишней красивости, но так, чтобы читатель ясно почувствовал боль, страх, надежду и нравственный смысл происходящего.
</a:t>
            </a:r>
            <a:endParaRPr lang="en-US" sz="1168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языка и стиля Солженицына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основных произведений А.И. Солженицына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темы связывают его произведения о войне, лагере, деревне и истории страны в единую картину.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произведениях на первом месте остается человек: его достоинство, совесть и право говорить правду даже в трудные времена.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творчества Солженицына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55848" y="2391350"/>
            <a:ext cx="2442854" cy="2524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0125" y="1608950"/>
            <a:ext cx="7859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Солженицын напоминает, что честное слово может менять взгляды людей и сохранять память о прошлом. Его книги помогают понять XX век и задуматься о достоинстве, свободе и личной ответственности.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640125" y="287750"/>
            <a:ext cx="80925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А.И. Солженицын важен для читателей сегодня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2026-05-22T11:14:02Z</dcterms:created>
  <dcterms:modified xsi:type="dcterms:W3CDTF">2026-05-22T11:14:02Z</dcterms:modified>
</cp:coreProperties>
</file>