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Антропология: наука о человеке как биологическом и социальном существе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происхождение, эволюцию и место человека в природе и обществе.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 биология человека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помогает увидеть эволюцию человека как часть общей биологии: от наследственности и строения тела до происхождения популяций, культуры и истории развития науки.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 системе органического мира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хордовым, млекопитающим, приматам, семейству гоминид, роду Homo и виду Homo sapiens. Такое положение отражает его родство с другими позвоночными и приматами.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прямохождение стало одним из ключевых направлений эволюции. Оно освободило руки для труда, изменило строение скелета и повысило эффективность передвижения в разных условиях.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приматами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 приматами проявляется в строении кисти, развитом мозге, бинокулярном зрении и сложном поведении. Эти признаки важны для понимания того, как формировались способности человека.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мышление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и абстрактное мышление отличают человека от других приматов особенно ярко. Они позволили передавать опыт, планировать действия и создавать сложные формы общественной жизни.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эволюции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человека нельзя рассматривать по отдельности: прямохождение, увеличение мозга, труд и речь формировались как взаимосвязанные результаты длительной эволюции.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 развитие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развивается как целостная система: биологические предпосылки задают возможности, а социальная среда направляет их реализацию в конкретный жизненный путь.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работа органов и систем, возрастные изменения и способность к адаптации определяют биологическую сторону человека и влияют на его индивидуальное развитие.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природа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обучение, нормы поведения, мораль и культура формируют социальную сторону человека. Именно через них личность усваивает опыт общества и включается в совместную деятельность.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воспитание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наследственные задатки могут развиваться по-разному в зависимости от культурной и образовательной среды. Поэтому биологические возможности раскрываются через воспитание и общение.
</a:t>
            </a:r>
            <a:endParaRPr lang="en-US" sz="887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биосоциальное существо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только последовательность стадий, но и приближение к современному типу человека через рост сложности поведения и орудийной деятельности.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шла неравномерно: вместе с расширением расселения росли мозг, технические навыки и социальная организация.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антропологии; обобщённые датировки антропогенеза.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7625" y="1226125"/>
            <a:ext cx="25312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256" y="1226125"/>
            <a:ext cx="25312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1226125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антропология человека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среде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анализируют, как климат, питание и образ жизни влияют на биологические особенности человека. Такие данные показывают механизмы приспособления популяций к различным условиям.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рассматривает пропорции тела, форму черепа, зубную систему и особенности скелета, чтобы понять как общие закономерности строения, так и индивидуальные различия людей.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развития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связана с анатомией, генетикой и физиологией человека. Она помогает объяснить, как меняются организм, функции органов и признаки в ходе онтогенеза.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часть исследования составляют наследственные маркеры и популяционные различия. Они помогают проследить родство групп населения и пути их исторического расселения.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популяций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популяционного разнообразия позволяет увидеть, что различия между людьми имеют исторические и биологические причины, но не отменяют единства вида Homo sapiens.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 человека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 отбор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8025" y="796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опирался на наследственную изменчивость и естественный отбор. Выживали и распространялись те признаки, которые повышали приспособленность к среде и меняющимся условиям жизни.
</a:t>
            </a:r>
            <a:endParaRPr lang="en-US" sz="790" dirty="0"/>
          </a:p>
        </p:txBody>
      </p:sp>
      <p:sp>
        <p:nvSpPr>
          <p:cNvPr id="13" name="Text 4"/>
          <p:cNvSpPr txBox="1"/>
          <p:nvPr/>
        </p:nvSpPr>
        <p:spPr>
          <a:xfrm>
            <a:off x="3748025" y="3850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процесс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48025" y="4078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мозга, развитие речи и совершенствование орудий возникали не изолированно, а как взаимосвязанные элементы единого эволюционного процесса человека.
</a:t>
            </a:r>
            <a:endParaRPr lang="en-US" sz="896" dirty="0"/>
          </a:p>
        </p:txBody>
      </p:sp>
      <p:sp>
        <p:nvSpPr>
          <p:cNvPr id="15" name="Text 6"/>
          <p:cNvSpPr txBox="1"/>
          <p:nvPr/>
        </p:nvSpPr>
        <p:spPr>
          <a:xfrm>
            <a:off x="3748025" y="3029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образ жизни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748025" y="3258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охота, защита и добывание пищи усиливали значение кооперации. Социальное поведение стало важным фактором выживания, а не просто следствием биологических изменений.
</a:t>
            </a:r>
            <a:endParaRPr lang="en-US" sz="830" dirty="0"/>
          </a:p>
        </p:txBody>
      </p:sp>
      <p:sp>
        <p:nvSpPr>
          <p:cNvPr id="17" name="Text 8"/>
          <p:cNvSpPr txBox="1"/>
          <p:nvPr/>
        </p:nvSpPr>
        <p:spPr>
          <a:xfrm>
            <a:off x="3748025" y="2209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 руки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748025" y="2437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руки и сделало возможным более точную трудовую деятельность. Это способствовало развитию кисти, координации движений и усложнению орудий труда.
</a:t>
            </a:r>
            <a:endParaRPr lang="en-US" sz="868" dirty="0"/>
          </a:p>
        </p:txBody>
      </p:sp>
      <p:sp>
        <p:nvSpPr>
          <p:cNvPr id="19" name="Text 10"/>
          <p:cNvSpPr txBox="1"/>
          <p:nvPr/>
        </p:nvSpPr>
        <p:spPr>
          <a:xfrm>
            <a:off x="3748025" y="1388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748025" y="1617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сталкивались с нехваткой пищи, климатическими колебаниями и конкуренцией с другими видами. Эти обстоятельства усиливали значение полезных наследственных изменений.
</a:t>
            </a:r>
            <a:endParaRPr lang="en-US" sz="8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2010" y="1145300"/>
            <a:ext cx="472007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последовательно менялись образ жизни, орудия труда и социальное поведение на разных стадиях антропогенеза.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этапов эволюции человека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сопровождалась усложнением труда, поведения и общественной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антропологии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антрополог получает научный результат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строится на наблюдении, измерениях, датировании и проверке гипотез несколькими независимыми методами.
</a:t>
            </a:r>
            <a:endParaRPr lang="en-US" sz="11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как источник данных об истории человека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следы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изучает орудия труда, стоянки, кости, захоронения и керамику. Эти находки позволяют восстанавливать быт и условия жизни древних людей без письменных источников.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биологией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важны для антропологии, потому что позволяют связать изменения строения человека с развитием труда, культуры и образа жизни.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отношения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Погребения, распределение предметов и особенности стоянок помогают понять, как были организованы древние коллективы, насколько они помогали друг другу и как передавали опыт.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технологии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составу и форме находок исследователи судят о способах добывания пищи, уровне ремесла и развитии технологий. Так становится понятным, как менялся труд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шел через постоянное взаимодействие среды, биологических изменений и роста социальной сложности.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повлиявшие на эволюцию человека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давало не одно, а сочетание факторов, усиливавших друг друга в ходе эволюции.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материалам школьного курса биологии и антропологии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7772" y="3144761"/>
            <a:ext cx="33075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8671" y="3144761"/>
            <a:ext cx="33075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мышление и культура как признаки человека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сделала возможной точную передачу знаний, согласование действий и сохранение коллективного опыта. Благодаря ей люди могут учиться не только на собственных ошибках, но и на достижениях предыдущих поколений.
</a:t>
            </a:r>
            <a:endParaRPr lang="en-US" sz="1132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Абстрактное мышление позволяет оперировать понятиями, сравнивать явления и строить планы на будущее. Оно тесно связано с символами, языком и умением выделять общее в разных ситуациях.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закрепляет нормы, ценности и традиции, которые объединяют людей в сообщество. Мифы, искусство и ритуалы помогают передавать опыт, формируя историческую память и чувство принадлежности.
</a:t>
            </a:r>
            <a:endParaRPr lang="en-US" sz="1136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развивается в среде других людей, поэтому сознание и поведение формируются через общение, обучение и совместную деятельность. Без общества язык, мышление и культурная преемственность не достигают полного развития.
</a:t>
            </a:r>
            <a:endParaRPr lang="en-US" sz="11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 и семья у человека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семьи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обеспечивает рождение и воспитание детей, а также передачу норм поведения, языка и бытовых навыков. Через нее ребенок усваивает правила общения и основы принадлежности к группе.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брака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отношения у людей различались по числу супругов, способу заключения и социальным обязанностям. Такие различия показывают, что семейные нормы зависят от культуры и хозяйственного уклада.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и наследование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обществах существовали матрилинейные и патрилинейные системы, определявшие происхождение, наследование имущества и статус человека. Эти правила отражали исторически сложившийся порядок организации жизни.
</a:t>
            </a:r>
            <a:endParaRPr lang="en-US" sz="888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общин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численности групп возникали община, племя, вождество и государство. Каждая форма расширяла масштабы сотрудничества и помогала распределять ресурсы более упорядоченно.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выживания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повышали шансы человека на выживание: совместная охота, защита, забота о слабых и обмен опытом делали группу более устойчивой к изменениям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596966"/>
            <a:ext cx="3975900" cy="20522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антропологии дополняют друг друга и позволяют сопоставлять данные о строении, происхождении и культуре человека.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 антропологии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надежные выводы возникают тогда, когда один и тот же вопрос проверяют разными методами.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университетские курсы биологии и антропологии
</a:t>
            </a:r>
            <a:endParaRPr lang="en-US" sz="1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людей заметно и в биологических признаках, и в способах жизни, однако все популяции принадлежат одному виду.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 культурное разнообразие человечества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людьми описывают вариативность вида, а не его разделение: единство человечества сохраняется при культурном и биологическом многообразии.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материалам школьного курса биологии и антропологии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данные помогают учитывать возрастные, наследственные и популяционные особенности человека при диагностике, профилактике и подборе медицинской помощи. Это важно для понимания нормы и вариаций развития.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общество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формирует научное представление о разнообразии людей, снижает влияние предрассудков и развивает уважение к другим культурам. Для старшеклассников это особенно важно в многонациональной среде.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и музейное дело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древних останков, стоянок и артефактов помогает восстанавливать историю населения и образ жизни предков. В музеях эти знания используются для научной реконструкции и грамотной экспозиции.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экспертиза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костным останкам антропология позволяет определить пол, возраст, рост и отдельные признаки личности. Такие сведения помогают в судебной практике и при установлении обстоятельств неизвестных захоронений.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антропологии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этичное антропологическое исследование
</a:t>
            </a:r>
            <a:endParaRPr lang="en-US" sz="2334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требования научной добросовестности и уважения к людям, останкам и культурному наследию.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000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1226125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антропологии с другими науками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 менялись общества, хозяйство и формы общения между людьми. Благодаря ей антропология связывает биологическое развитие человека с культурными и социальными процессами разных эпох.
</a:t>
            </a:r>
            <a:endParaRPr lang="en-US" sz="802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 наследственность, родство популяций и миграции людей. С ее помощью антропология точнее устанавливает происхождение признаков и подтверждает выводы о единстве вида Homo sapiens.
</a:t>
            </a:r>
            <a:endParaRPr lang="en-US" sz="829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Лингвистика исследует происхождение, структуру и изменение языков. Для антропологии это особенно важно, потому что язык отражает мышление, культурную преемственность и контакты между группами людей.
</a:t>
            </a:r>
            <a:endParaRPr lang="en-US" sz="802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дает знания о строении тела, скелета и органов, без которых невозможно сравнивать человека с другими приматами. Она помогает выявлять как сходство, так и особенности человеческой организации.
</a:t>
            </a:r>
            <a:endParaRPr lang="en-US" sz="877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данных разных наук позволяет рассматривать человека целостно: как организм, как носителя культуры и как участника общества. Именно поэтому антропология имеет междисциплинарный характер.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антропология важна в XXI веке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контакты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миграции усиливают взаимодействие разных культур и групп населения. Антропология помогает объяснять, почему возникают различия в обычаях, языке, поведении и представлениях о норме.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единство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разнообразие внешних и культурных признаков, все люди принадлежат к одному виду. Это знание важно для научного опровержения расовых предрассудков и упрощенных объяснений различий.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меняет образ жизни, структуру семьи и способы общения. Антропологический взгляд позволяет понять, как человек адаптируется к плотной социальной среде и быстрым изменениям.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человека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отвечает на вопрос, как формируется человек в истории, обществе и природе. Поэтому она остается актуальной наукой для школы, науки и общественной дискуссии.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изменениям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питания и образа жизни требует понимания человеческих адаптаций. Антропология показывает, что биологические и культурные механизмы приспособления тесно связаны.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показывает человека целостно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соединяет данные о происхождении, строении и культуре человека. Она помогает увидеть в Homo sapiens результат эволюции, труда, речи и общественной жизни, а не набор разрозненных признаков.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2026-06-01T23:43:34Z</dcterms:created>
  <dcterms:modified xsi:type="dcterms:W3CDTF">2026-06-01T23:43:34Z</dcterms:modified>
</cp:coreProperties>
</file>