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сумма углов, правильность и связь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углов, правильные фигуры и окружность: учимся видеть связи.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знаки, чертежи и узоры показывают, что свойства многоугольников нужны не только в задачах, но и в повседневной жизни: они помогают находить углы, проверять фигуры и вычислять площади.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многоугольником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замкнутой ломаной из трёх и более звеньев. Его стороны соединяются последовательно, образуя фигуру с чётко выделенными вершинами и внутренней областью.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Выпуклым называют многоугольник, у которого каждый внутренний угол меньше 180°, а любая диагональ лежит внутри фигуры. Именно для таких фигур используют основную формулу суммы углов.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многоугольника выделяют стороны, вершины, внутренние углы и диагонали. Эти элементы позволяют описывать фигуру точно и применять к ней геометрические формулы.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вычислениями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стороны, углы или диагонали, можно проверить свойства фигуры и найти неизвестные величины. Поэтому понятие многоугольника служит основой для многих задач школьной геометрии.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многоугольника помогает не путать разные типы фигур и уверенно переходить к изучению правильных многоугольников, внешних углов и связи с окружностью.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сумма внутренних углов при увеличении числа сторон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к сумме внутренних углов ещё один треугольник.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 180° при каждом увеличении числа сторон помогает быстро проверять ответы и замечать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многоугольника: (n−2)·180°.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(n−2)·180°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внутренних углов выпуклого n-угольника.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число сторон влияет на сумму внутренних углов: чем больше сторон, тем больше сумма. Она особенно удобна при проверке и нахождении неизвестного угла.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суммы внутренних углов выпуклого многоугольника.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многоугольника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получается, если продолжить одну из сторон многоугольника. Он примыкает к внутреннему углу и вместе с ним образует развернутый угол.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выпуклого многоугольника сумма всех внешних углов всегда равна 360°. Это правило не зависит от числа сторон и удобно для быстрой проверки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правильный, все его внешние углы равны между собой. Тогда каждый из них равен 360°/n, где n — число сторон фигуры.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шестиугольника внешний угол равен 60°, а у квадрата — 90°. Такие значения легко запомнить и использовать в решениях без лишних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связаны число сторон, сумма углов и один внутренний угол правильной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внутренний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многоугольника и формула для правильного n-угольника.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суммы внутренних углов и угла правильного многоугольника
</a:t>
            </a:r>
            <a:endParaRPr lang="en-US" sz="19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 их признаки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длины. Это первый признак, по которому можно отличить его от обычной многоугольной фигуры.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правильного многоугольника тоже равны. Именно сочетание двух условий делает фигуру правильной, а не только похожей на симметричную.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правильного многоугольника лежат на одной окружности. Благодаря этому фигуру удобно строить и изучать через центр, радиусы и симметрию.
</a:t>
            </a:r>
            <a:endParaRPr lang="en-US" sz="1278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фигур есть оси симметрии, а у некоторых — и центр симметрии. Поэтому они часто используются в орнаментах, узорах и геометрических построениях.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 окружающем мире
</a:t>
            </a:r>
            <a:endParaRPr lang="en-US" sz="2573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часто встречаются в плитке и в клетках тетради: они без промежутков заполняют плоскость. Такая форма удобна там, где важны порядок, точность и повторяемость рисунка.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 плотная укладка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можно увидеть в пчелиных сотах. Эта форма позволяет располагать одинаковые ячейки плотно, с минимальными пустотами, и при этом сохранять прочную структуру.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орнаменты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используют в дорожных знаках, декоративных орнаментах и чертежах. Их симметрия делает изображения ясными, заметными и удобными для построения.
</a:t>
            </a:r>
            <a:endParaRPr lang="en-US" sz="13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многоугольник правильный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равенстве сторон, равенстве углов и связи фигуры с окружностью.
</a:t>
            </a:r>
            <a:endParaRPr lang="en-US" sz="26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многоугольник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вершины на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Вписанным называют многоугольник, у которого каждая вершина лежит на одной окружности. Такая окружность называется описанной около многоугольника и проходит через все его вершины.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окружности с вершинами, получатся равные отрезки — радиусы. Поэтому все вершины вписанного многоугольника находятся на одинаковом расстоянии от центра.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правильной фигурой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центр описанной окружности совпадает с центром фигуры. Это делает построение особенно удобным: все вершины располагаются симметрично относительно центра.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вписанности помогает находить неизвестные элементы фигуры, проверять построения и использовать свойства окружности при решении задач на углы, радиусы и симметрию.
</a:t>
            </a:r>
            <a:endParaRPr lang="en-US" sz="13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многоугольник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Описанным называют многоугольник, у которого каждая сторона касается одной и той же окружности. Такая окружность находится внутри фигуры и называется вписанной в многоугольник.
</a:t>
            </a:r>
            <a:endParaRPr lang="en-US" sz="1329" dirty="0"/>
          </a:p>
        </p:txBody>
      </p:sp>
      <p:sp>
        <p:nvSpPr>
          <p:cNvPr id="11" name="Text 3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центр одинаково удалён от всех сторон. Это расстояние называют апофемой; оно измеряется по перпендикуляру от центра к стороне.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удобна не только в построении, но и в вычислениях. Вместе с периметром она позволяет быстро находить площадь правильного многоугольника без разбиения на части.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центр и апофема, можно определить положение сторон и проверить, действительно ли фигура описана около окружности. Это упрощает чертежи и задачи на построение.
</a:t>
            </a:r>
            <a:endParaRPr lang="en-US" sz="12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апофема и сторона правильного многоугольника
</a:t>
            </a:r>
            <a:endParaRPr lang="en-US" sz="233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для квадрата апофема заметно меньше радиуса, а у правильного шестиугольника радиус равен стороне.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связь между радиусом, апофемой и стороной зависит от числа сторон; поэтому одни и те же величины соотносятся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правильных многоугольников; соотношения для квадрата и правильного шестиугольника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находят по формуле S = P·r/2, где P — периметр, а r — апофема. Она особенно удобна для фигур с центром симметрии.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Фигуру можно разделить на равные треугольники с общей вершиной в центре. Сумма площадей всех этих треугольников и даёт площадь всего многоугольника.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периметр, если известна сторона и число сторон. Затем подставляют периметр и апофему в формулу. Так решение получается коротким и наглядным.
</a:t>
            </a:r>
            <a:endParaRPr lang="en-US" sz="1319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правильного шестиугольника периметр равен 36 см, а апофема — 5 см, то площадь равна 36·5/2 = 90 см².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для часто встречающихся правильных многоугольников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формула площади в зависимости от вида правильного многоугольника.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правильной фигуры, тем сильнее меняется выражение для площади; при этом все формулы связаны с одинаковой идеей разбиения на равные части.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площадей правильных многоугольников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описанного многоугольника
</a:t>
            </a:r>
            <a:endParaRPr lang="en-US" sz="2655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периметр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периметр многоугольника: складывают все стороны или умножают длину стороны на число сторон, если фигура правильная.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Подставить в формулу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 формулу S = P·r/2. Например, при P = 40 см и r = 3 см площадь равна 60 см².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Измерить радиус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берут радиус вписанной окружности, то есть расстояние от центра до стороны. Для правильной фигуры это же расстояние называют апофемой.
</a:t>
            </a:r>
            <a:endParaRPr lang="en-US" sz="13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площадь правильных многоугольников при одинаковой стороне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одинаковой стороны рост площади связан с увеличением числа сторон и более плотным приближением фигуры к кругу.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площадь при одной и той же стороне; шестиугольник оказывается самым вместительным из приведённых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площадей правильных многоугольников при стороне a = 1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4822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две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сумму внутренних углов с суммой внешних углов. Нужно помнить: для выпуклого многоугольника внешние углы в сумме дают 360°, а внутренние считаются по другой формуле.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6100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(n−2)·180° применяют только к выпуклым многоугольникам. Если фигура невыпуклая, такое правило уже не работает, и ответ получится неверным.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397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вписанную и описанную окружности. У вписанного многоугольника вершины лежат на окружности, а у описанного окружность касается его сторон.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48225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S = P·r/2 обязательно нужен периметр. Если подставить только сторону или число сторон, площадь вычислить нельзя.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96100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должен иметь равные стороны и равные углы. Если верно только одно из этих условий, фигуру нельзя считать правильной.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проверить основные формулы и свойства многоугольников.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получаются прямой подстановкой формул: для углов — по числу сторон, для площади — через периметр, апофему или сторону.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углов и площади правильных многоугольников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с готовыми ответами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связали три важные идеи: углы многоугольника, его правильность и связь с окружностью. Эти свойства позволяют уверенно находить неизвестные элементы и быстро вычислять площадь.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2026-05-29T02:44:27Z</dcterms:created>
  <dcterms:modified xsi:type="dcterms:W3CDTF">2026-05-29T02:44:27Z</dcterms:modified>
</cp:coreProperties>
</file>