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утверждений с кванторами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«все» и «существует» в математике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кванторы полезны в математике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Кванторы помогают коротко записывать мысли о всех числах или об одном подходящем примере. Они встречаются в делимости, уравнениях и геометрии, а отрицание таких утверждений учит проверять правила и находить контрпример.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Квантор всеобщности ∀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Квантор ∀ читается как «для всех», «каждый» или «любой». Он нужен, когда утверждение относится ко всем объектам из заданного множества без исключения.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Например: «Для всех натуральных чисел n число n+1 больше n». Такое высказывание истинно только тогда, когда правило выполняется для каждого числа.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найден хотя бы один объект, который нарушает правило, всё утверждение становится ложным. Один контрпример разрушает общее утверждение с квантором ∀.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Квантор существования ∃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52515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Квантор ∃ означает «существует хотя бы один». Его используют, когда достаточно найти один подходящий пример среди всех объектов.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481075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Например: «Существует число x, для которого x+5=10». Достаточно проверить один случай, и если x=5 подходит, утверждение истинно.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43700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кванторе существования не нужно проверять все элементы множества. Главное — найти хотя бы один верный пример, который подтверждает высказывание.
</a:t>
            </a:r>
            <a:endParaRPr lang="en-US" sz="98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181323"/>
            <a:ext cx="4873500" cy="11037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кванторов ∀ и ∃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Сопоставим смысл и проверку двух кванторов на простых примерах.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Квантор определяет способ проверки: для ∀ нужен полный просмотр, для ∃ — один подходящий пример.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логических кванторов в математических высказываниях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утверждения с «для всех»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свойство тоже меняется: вместо верного утверждения о каждом объекте появляется случай, где правило нарушается. Это и есть контрпример.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отрицание фразы «Все числа в наборе меньше 10» — «Существует число в наборе, которое не меньше 10». Одного такого числа достаточно.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сказано: «для всех x верно P(x)», то отрицание звучит так: «существует x, для которого P(x) неверно». Квантор меняется на противоположный.
</a:t>
            </a:r>
            <a:endParaRPr lang="en-US" sz="9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утверждения с «существует»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51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Исходная мысль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Утверждение говорит, что хотя бы один объект с нужным свойством есть. Например, существует чётное число, деляющееся на 7.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097175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Получаем отрицание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Формулировка становится такой: «для всех x неверно P(x)». В нашем примере: «Все чётные числа не делятся на 7».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181513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Меняем квантор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отрицании квантор существования заменяется на всеобщий: теперь говорится обо всех объектах сразу, а не об одном примере.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отрицать кванторные утверждения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переводить короткие высказывания о числах в их отрицание.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Контрпример на числовой прямой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пример ломает общее правило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нами утверждение: «Все числа из набора меньше 10». На числовой прямой достаточно отметить число 12, чтобы показать ошибку. Оно сразу нарушает правило и делает высказывание ложным.
</a:t>
            </a:r>
            <a:endParaRPr lang="en-US" sz="11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Карточка, которая выделяется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лежат карточки с числами 3, 7, 8 и 12, то одна карточка сразу привлекает внимание. Число 12 не подходит под условие «меньше 10», поэтому именно оно служит контрпримером.
</a:t>
            </a:r>
            <a:endParaRPr lang="en-US" sz="110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838" y="1789450"/>
            <a:ext cx="209475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94375" y="1789450"/>
            <a:ext cx="179550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2025" y="1789450"/>
            <a:ext cx="239400" cy="239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пример с 35 работает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Подходящее число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35 подтверждает исходное утверждение, потому что оно делится и на 7, и на 5. Для квантора существования нужен именно такой один удачный пример.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059200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«не существует числа, делящегося на 7 и на 5» означает отсутствие подходящих чисел вообще. Здесь квантор меняется на всеобщий смысл без исключений.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85677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найден хотя бы один объект, утверждение с ∃ истинно. Если такого объекта нет, отрицание оказывается верным, а исходное высказывание — ложным.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Истинные и ложные кванторные высказывания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зависит не от длины фразы, а от того, найден ли контрпример или подходящий пример.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∀ достаточно одного нарушения, а для ∃ достаточно одного подтверждения. Проверка всегда связана с количеством найденных объектов.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«Отрицание утверждений с кванторами».
</a:t>
            </a:r>
            <a:endParaRPr lang="en-US" sz="7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525" y="1524026"/>
            <a:ext cx="8625000" cy="147132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Утверждение и его отрицание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исходной фразы, правильного отрицания и типичной ошибки помогает избежать потери смысла.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меняет не только слова, но и логический смысл. Ошибка чаще всего возникает при неверной замене квантора.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«Отрицание утверждений с кванторами».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кванторы в задачах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условии встречаются слова «все», «каждый» или «любой», обычно речь идёт о кванторе всеобщности ∀: утверждение должно подходить каждому объекту без исключения.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«существует», «найдётся» и «есть хотя бы один» указывают на квантор существования ∃: достаточно одного подходящего примера, чтобы высказывание стало верным.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«не» сама по себе не даёт правильного отрицания. Нужно ещё определить, меняется ли квантор и какое свойство становится противоположным.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сначала спрашивай: говорится обо всех объектах или только об одном? Ответ подсказывает, какой квантор нужен в записи.
</a:t>
            </a:r>
            <a:endParaRPr lang="en-US" sz="9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отрицания на примере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перевести обычную фразу в точное логическое отрицание.
</a:t>
            </a:r>
            <a:endParaRPr lang="en-US" sz="11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Контрпример как способ опровержения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Контрпример — это один объект, который нарушает общее правило. Если утверждение говорит, что все числа обладают свойством, достаточно найти одно число, которое не подходит, чтобы высказывание стало ложным.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число 11 опровергает фразу «все числа в наборе чётные». Для квантора ∀ этого достаточно: один неверный случай важнее множества верных, потому что общее утверждение перестаёт быть истинным.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отрицании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1410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просто добавить частицу «не» и оставить прежний квантор. Тогда смысл почти всегда меняется неверно, а полученная фраза не является логическим отрицанием исходного утверждения.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0898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«не все» часто заменяется словами «ни один», хотя это разные мысли. Правильный смысл: есть хотя бы один объект, который не подходит под правило.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0386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не путать кванторы ∀ и ∃. Если в исходной фразе говорится о существовании, то в отрицании обязательно появляется утверждение обо всех объектах.
</a:t>
            </a:r>
            <a:endParaRPr lang="en-US" sz="986" dirty="0"/>
          </a:p>
        </p:txBody>
      </p:sp>
      <p:sp>
        <p:nvSpPr>
          <p:cNvPr id="8" name="Text 5"/>
          <p:cNvSpPr txBox="1"/>
          <p:nvPr/>
        </p:nvSpPr>
        <p:spPr>
          <a:xfrm>
            <a:off x="261600" y="39874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тоже должно стать противоположным: «меньше» превращается в «не меньше», «делится» — в «не делится». Иначе отрицание будет неточным.
</a:t>
            </a:r>
            <a:endParaRPr lang="en-US" sz="9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утверждений о числах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каждом этапе удобно работать с короткой фразой и сразу отмечать, нужен ли один пример или контрпример.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идёт от понимания текста к логическому выводу. Такой порядок помогает не перепутать квантор и способ доказательства.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«Отрицание утверждений с кванторами».
</a:t>
            </a:r>
            <a:endParaRPr lang="en-US" sz="7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045151"/>
            <a:ext cx="4873500" cy="13760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русского языка и логические кванторы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обычные слова переводятся в точную математическую запись.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перевод слов в кванторы помогает сохранить смысл утверждения. Иначе одна и та же фраза может стать логически неверной.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Соответствия слов и кванторов в учебной логике.
</a:t>
            </a:r>
            <a:endParaRPr lang="en-US" sz="7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1387" y="1405400"/>
            <a:ext cx="154125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700" y="3057275"/>
            <a:ext cx="205500" cy="20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85906" y="1405400"/>
            <a:ext cx="231188" cy="20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98750" y="3057275"/>
            <a:ext cx="205500" cy="20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отрицание кванторов в математике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и делимость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проверке свойств чисел один контрпример быстро опровергает общее правило, а отсутствие подходящих чисел помогает доказать, что нужного объекта не существует.
</a:t>
            </a:r>
            <a:endParaRPr lang="en-US" sz="1137" dirty="0"/>
          </a:p>
        </p:txBody>
      </p:sp>
      <p:sp>
        <p:nvSpPr>
          <p:cNvPr id="10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фигуры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изучении фигур удобно формулировать свойства через «все» и «существует». Тогда один неправильный случай или отсутствие примеров сразу меняют вывод.
</a:t>
            </a:r>
            <a:endParaRPr lang="en-US" sz="1137" dirty="0"/>
          </a:p>
        </p:txBody>
      </p:sp>
      <p:sp>
        <p:nvSpPr>
          <p:cNvPr id="11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и равенства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на уравнения важно различать «есть решение» и «нет решения». Отрицание квантора помогает точно сказать, существует ли подходящий ответ.
</a:t>
            </a:r>
            <a:endParaRPr lang="en-US" sz="1137" dirty="0"/>
          </a:p>
        </p:txBody>
      </p:sp>
      <p:sp>
        <p:nvSpPr>
          <p:cNvPr id="12" name="Text 5"/>
          <p:cNvSpPr txBox="1"/>
          <p:nvPr/>
        </p:nvSpPr>
        <p:spPr>
          <a:xfrm>
            <a:off x="478385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Доказательства и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отрицать кванторные высказывания нужно для аккуратных доказательств, проверки правил и грамотной записи математических мыслей без потери смысла.
</a:t>
            </a:r>
            <a:endParaRPr lang="en-US" sz="113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урока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правильно отрицать кванторное утверждение, нужно поменять квантор и заменить свойство на противоположное. Тогда «не все» и «не существует» будут пониматься точно.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2026-05-24T16:55:36Z</dcterms:created>
  <dcterms:modified xsi:type="dcterms:W3CDTF">2026-05-24T16:55:36Z</dcterms:modified>
</cp:coreProperties>
</file>