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М.А. Булгаков: писатель, который соединил сатиру, фантастику и драму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врач и мастер ярких образов в русской прозе.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и литература: почему он важен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помогают увидеть, как через судьбы героев литература говорит о страхе, выборе, совести и переменах в стране.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 писателя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Булгаков родился в Киеве 15 мая 1891 года в большой семье преподавателя духовной академии. Дом был наполнен книгами, музыкой и разговорами об образовании.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детства он много читал, рано заинтересовался театром и внимательно наблюдал за жизнью города. Эти впечатления помогли ему позже создавать живые и точные сцены.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оставил глубокий след в памяти Булгакова. В его произведениях он стал не просто местом, а частью истории семьи, поколения и целой эпохи.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в жизни и творчестве Булгакова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детства и юности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Киеве Булгаков провёл детские и студенческие годы. Он видел старые улицы, гимназическую жизнь и перемены времени, которые запомнились ему на всю жизнь.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в книгах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заметен Киев в «Белой гвардии» и «Днях Турбиных». Здесь город показан как живая часть судьбы героев, а не просто фон для событий.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50" y="1273597"/>
            <a:ext cx="311100" cy="24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564" y="1259770"/>
            <a:ext cx="311100" cy="27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9783" y="2961012"/>
            <a:ext cx="260662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образование и работа врачом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1916 году Булгаков окончил медицинский факультет Киевского университета и получил профессию врача, которая повлияла на всё его дальнейшее творчество.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Первой мировой и Гражданской войн он работал земским и военным врачом, ежедневно принимая трудные решения и помогая людям в тяжёлых условиях.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научила его точно описывать боль, страх, слабость и мужество. Поэтому его герои кажутся живыми и очень правдоподобными.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«Записки юного врача»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первых врачебных лет стал основой цикла о молодом докторе, который учится работать и отвечать за чужую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Булгакова по годам создания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произведения писателя часто возвращались к темам выбора, ответственности и свободы.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известных текстов создано в 1920-е годы, а над главным романом Булгаков работал дольше всего.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датам создания произведений М.А. Булгакова, указанных в школьной программе и литературных справочниках.
</a:t>
            </a:r>
            <a:endParaRPr lang="en-US" sz="73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успехи в Москве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1921 году Булгаков переехал в Москву и начал сотрудничать с газетами и журналами. Он быстро освоил жанр короткого острого текста, который легко заметен читателю.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фельетонах и очерках он высмеивал бюрократию, суету и нелепые поступки людей. Смешное в его текстах часто соседствует с тревогой и ощущением неустроенности.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Известность принесли «Дьяволиада» и «Роковые яйца». В этих произведениях уже видны фантастика, ирония и умение говорить о серьёзных проблемах через необычный сюжет.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Булгакова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писатель работал в разных жанрах и возвращался к важным нравственным темам.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Булгакова разные формы письма, но в центре всегда остаются человек, выбор и моральная ответственность.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справочники и школьная программа по М.А. Булгакову.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«Собачье сердце»: сатира на человека без культуры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Профессор Преображенский проводит опасный эксперимент и пересаживает собаке Шарику человеческие органы. Так начинается история, которая превращается в острую сатиру.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Шариков становится грубым, агрессивным и невоспитанным. Булгаков показывает, что внешние изменения не делают человека лучше и не заменяют воспитание.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высмеиваются невежество, хамство и желание быстро переделать мир без понимания последствий. Это делает сюжет одновременно смешным и тревожным.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 понятна школьникам: культура, совесть и ответственность важнее любых экспериментов и громких обещаний.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«Мастер и Маргарита» — главный роман Булгакова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4171375" y="1889276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история создания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писал роман почти 12 лет. Книга была опубликована уже после его смерти, в 1966–1967 годах, и сразу привлекла внимание читателей.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171200" y="3234261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и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соединены Москва 1930-х годов, древний Ершалаим и фантастический мир Воланда. Через образы Мастера, Маргариты и Понтия Пилата раскрываются любовь, свобода, правда и выбор.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линии романа «Мастер и Маргарита»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1930-х годов, Ершалаим и история Мастера с Маргаритой образуют три взаимосвязанные линии, объединённые темами вины, выбора, наказания и прощения.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и театр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1925 — «Дни Турбиных»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быстро привлекла внимание зрителей, потому что показала судьбу семьи на фоне исторического перелома и раскрыла характеры через живой диалог.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— столкновение с цензурой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пьесы запрещали, сокращали или снимали со сцены, поэтому автору приходилось отстаивать свои тексты и переживать длительные творческие ограничения.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1926 — «Бег»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продолжил работать для сцены, усиливая драматический конфликт и показывая драму людей, оказавшихся в потоке Гражданской войны.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период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оставался для Булгакова важным пространством, где слово звучало особенно сильно, а конфликт и реплика помогали показать внутренний мир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Москве писатель увидел быт коммунальных квартир, очереди и служебную суету, которые стали основой его сатиры и точных наблюдений.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М. А. Булгакова; переезд в Москву — 1921 год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переезда Булгакова в Москву, где сложилась его зрелая проза о городской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Булгакова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статистику, а основные смысловые опоры его прозы и драматургии.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у Булгакова связаны с нравственным выбором человека и вопросом личной ответственности.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произведений М. А. Булгакова по школьной программе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Врачебная практика научила Булгакова точно замечать состояние человека, детали болезни и реакцию на боль, поэтому в его прозе так убедительно показаны страх и ответственность.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войны дал ему понимание хаоса, потерь и ценности жизни, а также помог увидеть, как быстро меняются привычные представления о добре, долге и власти.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1920–1930-х годов стала источником сатирических сцен: писатель внимательно наблюдал за бытом, разговорами, очередями и страхами, превращая реальные впечатления в художественные образы.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биография повлияла на книги Булгакова
</a:t>
            </a:r>
            <a:endParaRPr lang="en-US" sz="22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и его литературная эпоха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писал в переходное время, когда старая культурная традиция уже менялась, а новая советская действительность ещё только складывалась. Поэтому его книги часто звучали непривычно и спорно.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ставил в центр не лозунг, а человека с его совестью и внутренней свободой. Именно это делало его произведения важными для читателей, даже когда они вызывали трудности у критиков.
</a:t>
            </a:r>
            <a:endParaRPr lang="en-US" sz="10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467977"/>
            <a:ext cx="4405200" cy="23969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и творчества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биографии и литературной работы Булгакова.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творческой жизни Булгакова прошла на фоне исторических перемен, которые напрямую влияли на его книги и судьбу.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М. А. Булгакова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675" y="1252370"/>
            <a:ext cx="355200" cy="284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7675" y="1238150"/>
            <a:ext cx="312600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437" y="3001300"/>
            <a:ext cx="351675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6375" y="3015520"/>
            <a:ext cx="355200" cy="284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и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Булгакова часто оказываются перед трудным решением, и это помогает школьникам понять, что совесть важнее удобства и страха.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ирония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умеет смешно и точно показывать нелепые поступки людей, поэтому его книги читаются живо и не кажутся скучными.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с смыслом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события у Булгакова всегда связаны с серьёзным вопросом, поэтому фантастика помогает лучше увидеть реальные человеческие проблемы.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есть яркие характеры, знакомые переживания и напряжённые отношения между людьми, поэтому подросткам легко сопереживать персонажам.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Булгаков интересен современным школьникам
</a:t>
            </a:r>
            <a:endParaRPr lang="en-US" sz="2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книга Булгакова приходила к читателю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многих произведений Булгакова включал правки, цензурные ограничения, запреты и позднее признание.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Булгаков: сила совести, свободы и таланта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показал, как человек остаётся собой в трудное время, а смех, фантастика и драма помогают говорить о страхе, выборе и достоинстве особенно точно и глубоко.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2026-05-22T21:00:18Z</dcterms:created>
  <dcterms:modified xsi:type="dcterms:W3CDTF">2026-05-22T21:00:18Z</dcterms:modified>
</cp:coreProperties>
</file>