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Прямоугольный параллелепипед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Знакомая объёмная фигура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Прямоугольный параллелепипед помогает перейти от плоских фигур к объёму, понять три измерения предмета и научиться первым вычислениям площади поверхности и объёма.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объёмные фигуры в 5 классе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многогранник, у которого все грани имеют форму прямоугольников. Такая фигура имеет ровную поверхность и чёткие границы, которые легко увидеть на модели или реальном предмете.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грани у него равны по размеру и параллельны друг другу. Соседние рёбра пересекаются под прямым углом, поэтому фигура выглядит строго и симметрично.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тела задаются тремя измерениями: длиной, шириной и высотой. В учебных записях их часто обозначают буквами a, b и c.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прямоугольным параллелепипедом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5" y="2169768"/>
            <a:ext cx="3832800" cy="12231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фигуры и их количество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прямоугольного параллелепипеда число граней, рёбер и вершин всегда одно и то же.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Фигура имеет постоянный набор элементов, поэтому её легко распознавать и сравнивать с другими телами.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82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прямоугольного параллелепипеда из школьного курса геометрии
</a:t>
            </a:r>
            <a:endParaRPr lang="en-US" sz="82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увидеть эту фигуру в жизни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320175" y="590200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вокруг нас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Обувная коробка, учебник, кирпич и аквариум часто напоминают прямоугольный параллелепипед. У них заметны прямые углы, ровные грани и понятная форма.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320050" y="2934125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показывают измерения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фигура может быть маленькой или большой, низкой или высокой. Это хорошо видно, если сравнить предметы с разными длиной, шириной и высотой.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прямоугольный параллелепипед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фигуры по её основным признакам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669" y="1162275"/>
            <a:ext cx="234413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15269" y="1162275"/>
            <a:ext cx="234413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68125" y="1162275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37725" y="1162275"/>
            <a:ext cx="267900" cy="267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251050"/>
            <a:ext cx="87954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граней, рёбер и вершин
</a:t>
            </a:r>
            <a:endParaRPr lang="en-US" sz="2100" dirty="0"/>
          </a:p>
        </p:txBody>
      </p:sp>
      <p:sp>
        <p:nvSpPr>
          <p:cNvPr id="13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3905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грань — прямоугольник, поэтому поверхность фигуры состоит из ровных и одинаково устроенных частей. Противоположные грани совпадают по размеру и форме.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601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Рёбра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Всего у фигуры 12 рёбер. Они образуют три группы равных отрезков, которые соответствуют длине, ширине и высоте прямоугольного параллелепипеда.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7297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Вершины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каждой вершине сходятся три ребра, и все углы между ними прямые. Это делает фигуру устойчивой и легко узнаваемой в чертежах.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8993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Измерения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измерения полностью задают размер тела. Если изменить хотя бы одно из них, изменится вся фигура, её объём и площадь поверхности.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удобен как частный случай: у него все рёбра одинаковы, поэтому он помогает увидеть связь между равными измерениями и особым видом прямоугольного параллелепипеда.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элементов одинаково, а главное различие связано с длинами рёбер. Значит, куб — это частный случай этой фигуры.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878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определения и свойства прямоугольного параллелепипеда и куба
</a:t>
            </a:r>
            <a:endParaRPr lang="en-US" sz="878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Прямоугольный параллелепипед и куб: что общего и чем отличаются
</a:t>
            </a:r>
            <a:endParaRPr lang="en-US" sz="2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7675" y="1215700"/>
            <a:ext cx="3805200" cy="19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4200" dirty="0"/>
          </a:p>
        </p:txBody>
      </p:sp>
      <p:sp>
        <p:nvSpPr>
          <p:cNvPr id="6" name="Text 1"/>
          <p:cNvSpPr txBox="1"/>
          <p:nvPr/>
        </p:nvSpPr>
        <p:spPr>
          <a:xfrm>
            <a:off x="243125" y="896750"/>
            <a:ext cx="3826500" cy="35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Длина, ширина и высота нужны одновременно: без одного из них невозможно точно описать фигуру, сравнить её размеры или вычислить объём.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883675" y="3664863"/>
            <a:ext cx="37587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измерения полностью задают размер прямоугольного параллелепипеда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5 класс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3925" y="2530128"/>
            <a:ext cx="3832800" cy="91874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150" y="4308275"/>
            <a:ext cx="40104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5 класс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785900" y="1934002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формулы помогают находить главные характеристики прямоугольного параллелепипеда по его измерениям.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5900" y="3036675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вычислений нужны все три измерения, а результат записывают в квадратных или кубических единицах.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площади поверхности и объёма
</a:t>
            </a:r>
            <a:endParaRPr lang="en-US" sz="2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показывает, сколько места занимает тело в пространстве. Чем больше размеры предмета, тем больше пространства он может вместить внутри или занять вокруг себя.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прямоугольного параллелепипеда объём находят по трём измерениям: длине, ширине и высоте. Нужно умножить эти величины между собой, чтобы получить ответ.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объёма записывают в кубических сантиметрах, дециметрах или метрах. Например, куб со стороной 1 см имеет объём 1 см³.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объём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два измерения остаются прежними, то объём меняется только из-за третьего размера и легко сравнивается по числам.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увеличении высоты на 1 см объём вырос на 6 см³, значит объём прямо зависит от каждого измерения.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 теме «Прямоугольный параллелепипед», 5 класс.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объём при изменении размеров
</a:t>
            </a:r>
            <a:endParaRPr lang="en-US" sz="2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09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поверхности показывает, сколько места занимают все внешние грани фигуры вместе. Для прямоугольного параллелепипеда она складывается из площадей шести прямоугольников.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380781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Развёртка помогает увидеть фигуру на плоскости до сгибания. По ней удобно понять, какие грани равны, а какие соседствуют друг с другом.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436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площади поверхности нужно в практических задачах: при упаковке, окрашивании, оклейке и подсчёте материала, который покроет предмет полностью.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поверхности и развёртка
</a:t>
            </a:r>
            <a:endParaRPr lang="en-US" sz="2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Развёртка прямоугольного параллелепипеда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Развёртка состоит из шести прямоугольников, соединённых так, чтобы после сгибания они образовали замкнутую поверхность. На схеме легко увидеть пары равных граней и расположение основания.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чертёж помогает связать плоское изображение с объёмной фигурой. Когда ученик мысленно сгибает развёртку, становится понятнее, почему площадь поверхности равна сумме площадей всех граней.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объём прямоугольного параллелепипеда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 решения задач на объём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5" y="1865399"/>
            <a:ext cx="3832800" cy="183185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работе с фигурой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ошибки чаще всего мешают получить правильный ответ при вычислении объёма, площади поверхности и количестве элементов фигуры.
</a:t>
            </a:r>
            <a:endParaRPr lang="en-US" sz="1155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ошибок связано не со сложностью темы, а с невнимательностью: единицами измерения, формулой и счётом элементов.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835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ошибок в теме «Прямоугольный параллелепипед».
</a:t>
            </a:r>
            <a:endParaRPr lang="en-US" sz="835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669" y="2770325"/>
            <a:ext cx="234413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3325" y="2776955"/>
            <a:ext cx="318300" cy="254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6456" y="523600"/>
            <a:ext cx="301388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32800" y="523600"/>
            <a:ext cx="267900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74300" y="251050"/>
            <a:ext cx="4141200" cy="12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из жизни, где нужны эти знания
</a:t>
            </a:r>
            <a:endParaRPr lang="en-US" sz="2100" dirty="0"/>
          </a:p>
        </p:txBody>
      </p:sp>
      <p:sp>
        <p:nvSpPr>
          <p:cNvPr id="12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357000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Упаковка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выборе коробки важно учитывать её размеры, чтобы предметы поместились без лишнего пустого пространства и без деформации содержимого.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2512975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Ящики, контейнеры и полки имеют форму, близкую к прямоугольному параллелепипеду, поэтому удобно заранее оценивать их вместимость.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691275" y="988725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комнаты нужны для расстановки мебели, расчёта площади стен и понимания того, сколько места остаётся для свободного движения.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6894400" y="988725"/>
            <a:ext cx="18450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работе с кирпичами, плитами и блоками важно учитывать форму предметов, чтобы правильно рассчитывать количество материалов и объём работ.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реальной жизни эта форма особенно заметна там, где важны удобство хранения, переноски и точные размеры предметов.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долю составляют упаковка и учебные предметы: именно они чаще всего имеют ровные грани и прямые углы.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703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примеров для учебной иллюстрации, без привязки к статистике.
</a:t>
            </a:r>
            <a:endParaRPr lang="en-US" sz="703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прямоугольный параллелепипед чаще всего
</a:t>
            </a:r>
            <a:endParaRPr lang="en-US" sz="2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Прямоугольный параллелепипед имеет всегда одинаковое число элементов: 6 граней, 12 рёбер и 8 вершин. Это помогает быстро узнавать фигуру среди других тел.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Фигура полностью задаётся тремя измерениями: длиной, шириной и высотой. Их удобно обозначать буквами a, b и c и записывать в одной системе единиц.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вычисления связаны с объёмом и площадью поверхности. Эти знания нужны не только в учебных задачах, но и при работе с предметами вокруг нас.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результаты изучения фигуры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0420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фигура помогает понять связь между плоскими чертежами и объёмными телами. Её свойства и формулы нужны в математике, а ещё в повседневных расчётах и наблюдениях.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Прямоугольный параллелепипед: простая фигура с важными свойствами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2026-05-24T12:26:14Z</dcterms:created>
  <dcterms:modified xsi:type="dcterms:W3CDTF">2026-05-24T12:26:14Z</dcterms:modified>
</cp:coreProperties>
</file>