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и язык цивилизации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Экспансия, насилие и язык «цивилизации» сформировали карту современного мира.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 в глобальную эпоху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по XIX век европейские державы расширяли влияние через океаны, торговые сети и колониальное управление. Экспансию поддерживали техника, капитал и миссионерская риторика, а также представление о собственном цивилизационном превосходстве.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колониальная экспансия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первыми создали океанические империи, связав Европу с Африкой, Азией и Америкой через морские пути, форты и торговые узлы.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первые океанические империи
</a:t>
            </a:r>
            <a:endParaRPr lang="en-US" sz="1345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инициативу перехватили Голландия, Англия и Франция, опираясь на компании, флот и борьбу за прибыльные рынки.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конкуренция держав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колонизация стала теснее связана с государством, налогами и военной силой, а не только с торговыми факториями.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переход к контролю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индустриализация ускорила захват территорий: европейцы стремились к сырью, рынкам и стратегическим маршрутам, превращая колонии в управляемые имперские пространства.
</a:t>
            </a:r>
            <a:endParaRPr lang="en-US" sz="1317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ускорение и раздел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корни образа «варвара»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античности Греция и Рим воспринимались как эталон порядка, права и политической организованности; это создало устойчивый язык сравнения для более поздних эпох.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эталон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превращало культурное различие в иерархию, где европейское господство выглядело естественным и даже необходимым.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как норма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европейские авторы перенесли этот язык на колонии, описывая местные общества как «отсталые» или «нецивилизованные».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на колонии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«Цивилизаторская миссия» как оправдание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подавалась как главная моральная цель, хотя на практике она часто сопровождала захват земель, контроль над населением и разрушение местных традиций.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оправдание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рабством и «невежеством» использовалась избирательно: одни формы насилия осуждались, другие — колониальные — объявлялись допустимыми.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гуманность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«исправления нравов» позволяла представить колониальное вмешательство как помощь, а не как принуждение, скрывая насилие за риторикой пользы.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аргумент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правителей, миссионеров и торговых компаний эта риторика служила языком легитимации, который делал экспансию приемлемой в глазах современников.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легитимация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европейцы расширялись за океан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пряностей, серебра, сахара и сырья делал заморские владения источником прямой прибыли и усиливал интерес к дальним маршрутам.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49500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435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путями обеспечивал безопасность торговли, доступ к портам и возможность влиять на распределение товаров между регионами.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435500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морских путей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321525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 подталкивало к захвату новых территорий: уступить сопернику рынок означало потерять доход, престиж и политическое влияние.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21525" y="1713950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Межгосударственная конкуренция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1788250" y="3820863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рабочей силе был особенно важен для плантаций и рудников, где колониальная система опиралась на принуждение и зависимость.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788250" y="3435063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принуждение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675225" y="3820863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артиллерия, укреплённые суда и финансовые инструменты сделали дальнюю экспансию технически возможной и экономически управляемой.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4675225" y="3435063"/>
            <a:ext cx="20616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капитал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 ресурсы, военная сила и культурное воздействие соединялись в единую систему контроля.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колониальной системы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фактории к империи обычно происходил через последовательное усиление контроля над торговлей, политикой и населением.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фактории к империи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морская империя в Азии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Гоа стал ключевой опорой португальцев в Индии: отсюда они контролировали связи между побережьями, взимали пошлины и поддерживали сеть морских маршрутов. Власть держалась не на сплошном завоевании, а на узлах и проходах.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Гоа: узел океанской сети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Малакка и Макао дополняли эту систему, связывая Индию, Юго-Восточную Азию и Китай. Португальская империя действовала как цепь опорных пунктов, где торговля, дипломатия и сила постоянно переплетались.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Малакка и Макао: цепь опор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Плесси и Битва при Буксаре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превратили торговую компанию в политическую силу, открыв путь к налоговому управлению Бенгалией.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поворотными датами, после которых Ост-Индская компания закрепилась в Бенгалии.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1757–1764
</a:t>
            </a:r>
            <a:endParaRPr lang="en-US" sz="55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Нанкинский договор; учебные обзоры по истории опиумных войн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Нанкинский договор открыл эпоху неравных договоров и закрепил принудительное расширение внешней торговли в Китае.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началом системы неравных договоров в Китае.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 год
</a:t>
            </a:r>
            <a:endParaRPr lang="en-US" sz="5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атлантическая работорговля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на морских маршрутах, болезни и высокая смертность делали работорговлю не только экономической системой, но и пространством массового принуждения и человеческой катастрофы.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зона насилия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сперва закреплялись на побережье: крепости и фактории позволяли контролировать обмен золотом, слоновой костью и людьми, не захватывая сразу внутренние территории.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опоры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работорговля стала частью колониальной экономики: захваченных и купленных людей перевозили через океан в тяжелейших условиях, связывая Африку с плантациями Америки и прибылью метрополий.
</a:t>
            </a:r>
            <a:endParaRPr lang="en-US" sz="883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людьми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населения разрушала хозяйство и социальные связи. В некоторых регионах усиливались войны, набеги и зависимость от оружия и посредников, связанных с европейским рынком.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обществ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«Раздел Африки» в XIX веке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Берлинской конференции европейские державы согласовали правила захвата, но не мнение африканских обществ. Континент начали делить дипломатическими решениями, закрепляя конкуренцию за территории.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Дипломатический раздел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дороги строили прежде всего для вывоза полезных ископаемых и сельскохозяйственного сырья. Управление становилось либо прямым, либо косвенным через местных посредников.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Инфраструктура под вывоз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контроля создавали столицы колоний, порты и административные узлы. Оттуда управляли сбором налогов, судом, полицией и поставками сырья на мировой рынок.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Административная сеть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соглашений границы проводили по картам, а не по реальным историческим связям. Это дробило народы, объединяло чуждые территории и облегчало внешнее управление.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границы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завоевание и колониальная экономика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 изменила карту Америки за одно поколение. Завоевание империй ацтеков и инков сопровождалось эпидемиями, разрушением прежней власти и созданием колониальных центров, где власть испанской короны опиралась на насилие и миссии.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и испанцы строили не только города и форты, но и новую систему власти над людьми. Христианизация, принудительный труд и колониальное право меняли повседневную жизнь, язык и представления о статусе.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колониальная реальность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из Потоси и Сакатекаса превратило Анды и Мексику в ядро мировой экономики. Рудники требовали огромного труда, а металл шёл через Атлантику в Европу и Азию, связывая Америку с глобальной торговлей.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 мировой рынок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модели подчинения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Энкомьенда передавала колонисту право на труд и подати местного населения. Формально это сопровождалось «опекой» и обращением в христианство, но на практике закрепляло зависимость и насильственное извлечение ресурсов.
</a:t>
            </a:r>
            <a:endParaRPr lang="en-US" sz="782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Энкомьенда и подати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редукции собирали население в контролируемые поселения, где легче было обращать в веру, обучать и надзирать. Так религиозная работа становилась частью административного контроля над жизнью общин.
</a:t>
            </a:r>
            <a:endParaRPr lang="en-US" sz="782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Редукции и контроль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в Андах и Мексике держались на принудительном труде, тяжёлых повинностях и смертельно опасных условиях. Добыча серебра и ртути давала прибыль империи, но истощала людей и целые регионы.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как принуждение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бассейне исчезновение многих местных обществ привело к массовому ввозу африканских рабов. Сахарные плантации усилили расовое неравенство и сделали плантационную экономику основой колониального богатства.
</a:t>
            </a:r>
            <a:endParaRPr lang="en-US" sz="782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плантации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регионов показывает, что колонизация зависела от местной политической структуры, демографии и доступных ресурсов. Европейцы редко действовали одинаково: менялись методы, темп и глубина контроля.
</a:t>
            </a:r>
            <a:pPr algn="l" indent="0" marL="0">
              <a:lnSpc>
                <a:spcPct val="90000"/>
              </a:lnSpc>
              <a:buNone/>
            </a:pPr>
            <a:r>
              <a:rPr lang="en-US" sz="1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чаще сохранялись местные государства, а в Африке и Америке колонизация быстрее переходила к территориальному захвату, работорговле и перестройке населения.
</a:t>
            </a:r>
            <a:endParaRPr lang="en-US" sz="1439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колониальной экспансии XVI–XIX вв.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 — три модели колонизации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инструменты, последствия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сила и идеология редко работали по отдельности. Вместе они создавали колониальную систему, где прибыль зависела от оружия, а насилие оправдывалось языком «цивилизации».
</a:t>
            </a:r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строился на связке интересов, принуждения и оправдания: без прибыли не было бы экспансии, без силы — её закрепления, без идеологии — устойчивой легитимации.
</a:t>
            </a:r>
            <a:endParaRPr lang="en-US" sz="1512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колониализма Нового времени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социальные последствия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 для метрополий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получали сырьё, налоги и рынки сбыта, но вместе с этим — рост зависимости от колониальных поставок, обострение соперничества между державами и новые войны за контроль путей.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новые элиты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развивались порты, склады и торговые центры, где возникали новые элиты и смешанные сообщества. Однако экономический рост часто опирался на принуждение и неравное распределение выгод.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колоний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вмешательство разрушало традиционные структуры власти и хозяйства. Переселения, реквизиции и монокультуры делали общества уязвимыми к голоду, эпидемиям и резким изменениям цен.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империй заметно и сегодня: границы, языки, правовые системы и экономическая зависимость во многом сформировались именно тогда, когда колонии включали в мировой рынок на неравных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сопротивления колониализму проявлялись от открытых войн до повседневного отказа подчиняться.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сопротивления колониализму
</a:t>
            </a:r>
            <a:endParaRPr lang="en-US" sz="349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был не только захватом земель, но и созданием образов, правил и знаний о мире. Его наследие видно в границах, языках, неравенстве и исторической памяти.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власть изменила мир надолго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2026-07-26T01:08:59Z</dcterms:created>
  <dcterms:modified xsi:type="dcterms:W3CDTF">2026-07-26T01:08:59Z</dcterms:modified>
</cp:coreProperties>
</file>