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 моём городе, районе или селе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район в событиях: от афиш до собственного мини-проекта.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события рядом с нами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посмотрим, какие события бывают рядом, где их искать и как понять, стоит ли им доверять.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событием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определение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заранее спланированное или заметное действие, которое привлекает людей в одном месте или в интернете.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Событием может быть праздник, концерт, матч, ярмарка, выставка или встреча клуба, если есть повод и участники.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событие короткое, а иногда длится несколько дней; важны место, время и понятная цель.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ситуация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Местный пример можно вставить так: [название события в вашем городе, районе или селе].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о событиях рядом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помогают видеть, что происходит вокруг школы и дома, а не только в учебниках и расписании.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мероприятиях легче знакомиться, договариваться и работать вместе, поэтому они развивают общение и взаимную поддержку.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дружба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праздниках, турнирах и акциях показывает, как люди отвечают за общий порядок и результат.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примеры — школьный праздник, районный турнир или акция у памятника — делают тему понятной и близкой.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рядом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3125" y="1454022"/>
            <a:ext cx="3277500" cy="306945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важных мест района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110050" y="1523150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открытые места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110050" y="1712725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удобно отметить школу, парк и площадь, чтобы сразу увидеть, где чаще всего проходят встречи и праздники.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4110050" y="4022200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для своего района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110050" y="4211775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названия можно вставить по шаблону: [улица], [парк], [дом культуры], [маршрут от школы].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4110050" y="3397438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 событиям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10050" y="3587012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каждым значком полезно писать дату, короткое название и маршрут, чтобы карта была понятной.
</a:t>
            </a:r>
            <a:endParaRPr lang="en-US" sz="700" dirty="0"/>
          </a:p>
        </p:txBody>
      </p:sp>
      <p:sp>
        <p:nvSpPr>
          <p:cNvPr id="17" name="Text 8"/>
          <p:cNvSpPr txBox="1"/>
          <p:nvPr/>
        </p:nvSpPr>
        <p:spPr>
          <a:xfrm>
            <a:off x="4110050" y="2772675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площадки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110050" y="2962250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спортивной площадки и во дворе можно указать небольшие игры, тренировки, субботники и акции для жителей.
</a:t>
            </a:r>
            <a:endParaRPr lang="en-US" sz="700" dirty="0"/>
          </a:p>
        </p:txBody>
      </p:sp>
      <p:sp>
        <p:nvSpPr>
          <p:cNvPr id="19" name="Text 10"/>
          <p:cNvSpPr txBox="1"/>
          <p:nvPr/>
        </p:nvSpPr>
        <p:spPr>
          <a:xfrm>
            <a:off x="4110050" y="2147913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 спортивные точки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110050" y="2337487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культуры, библиотека и стадион подсказывают, какие события связаны с концертами, чтением, спортом и общими собраниями.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2151953"/>
            <a:ext cx="4225529" cy="1012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события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основные виды событий и подобрать местный пример для каждого из них.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события легко определить по цели и участникам: одни собирают зрителей, другие — игроков, а третьи — жителей или волонтёров.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типам событий из плана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3662" y="1779938"/>
            <a:ext cx="493523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22556" y="1779938"/>
            <a:ext cx="493523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информацию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Афиши и объявления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Афиши на стендах и у входа сразу показывают дату, место и тему события, но важно посмотреть, кто его организует и когда объявление было размещено.
</a:t>
            </a:r>
            <a:endParaRPr lang="en-US" sz="1382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класс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стенды и чаты класса часто сообщают о мероприятиях раньше других источников, поэтому стоит сверять сведения с официальным сообщением школы.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учреждений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домов культуры, библиотек, спортивных школ и администрации обычно содержат точные контакты, график и условия участия.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Объявления на 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информация висит у входа, нужно проверить адрес, возрастные ограничения и телефон для связи, чтобы избежать ошибки.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что информация надёжная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05004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проверьте, указана ли конкретная дата: без неё событие нельзя точно спланировать и понять, когда оно состоится.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05004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7262979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хватает хотя бы двух пунктов, объявление лучше перепроверить по другому источнику или у взрослых.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262979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надёжности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573485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проверьте возрастные ограничения и правила входа, чтобы событие действительно подходило участникам.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5573485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участия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3883991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посмотрите, названо ли место полностью: адрес, зал, площадка или кабинет должны быть написаны без сокращений.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3883991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2194497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найдите имя организатора или учреждения, чтобы понять, кто отвечает за проведение и кого можно спросить.
</a:t>
            </a:r>
            <a:endParaRPr lang="en-US" sz="800" dirty="0"/>
          </a:p>
        </p:txBody>
      </p:sp>
      <p:sp>
        <p:nvSpPr>
          <p:cNvPr id="19" name="Text 11"/>
          <p:cNvSpPr txBox="1"/>
          <p:nvPr/>
        </p:nvSpPr>
        <p:spPr>
          <a:xfrm>
            <a:off x="2194497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Организатор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события для рассказа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рассказа лучше брать события, которые находятся рядом: так их легче показать на карте и объяснить без лишних подробностей.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класса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подходят мероприятия, которые интересны одноклассникам: спорт, творчество, встречи, акции или полезные дела для района.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других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выбирать события, которые заметно влияют на людей: они объединяют жителей, помогают школе или делают место красивее.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событие подходит по времени и возрасту, о нём проще рассказать как о реальной возможности участия, а не только как о новости.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событий по сезонам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меняется число заметных событий в течение года.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 летом событий обычно больше заметно по афишам и школьным планам; весной и осенью чаще появляются акции и учебные мероприятия.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заполнение по описанию сезонных событий в плане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2139380"/>
            <a:ext cx="4314825" cy="10342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событий за месяц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лента помогает увидеть события месяца: когда они проходят, где собирают людей и кто их организует.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расписании заметно, что школьные и спортивные события часто повторяются, а основные точки притяжения — школа и стадион.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наблюдения и записи местных событий в течение месяца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вида пользы особенно заметны: новые знакомства, полезные навыки, чувство участия и интерес к жизни района.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результата дают события рядом с домом.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 событии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участников на местных мероприятиях: подготовка, проведение, помощь и контроль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короткого интервью для школьного исследования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вопросов достаточно, чтобы понять смысл события и собрать точные цитаты без длинной записи.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вопросов хватает для мини-интервью.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2151953"/>
            <a:ext cx="4225529" cy="1012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класса о местных событиях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мнения класса: что понравилось, что хочется повторить и что стоит улучшить.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ответам видно, какие форматы вызывают больший интерес и какие события стоит включать в план чаще.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класса по теме местных событий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на школьных и районных мероприятиях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простых правил помогают избежать спешки, конфликтов и путаницы на мероприятии.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 достаточно, чтобы вести себя безопасно и уважительно.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придумать своё событие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школьного или районного события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2139380"/>
            <a:ext cx="4314825" cy="10342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подготовки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помогает не забыть важные детали и заранее распределить ответственность.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каждого пункта есть ответственный и срок, подготовка становится понятной и управляемой.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подготовки школьного мероприятия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истории о том, как измерить успех мероприятия
</a:t>
            </a:r>
            <a:endParaRPr lang="en-US" sz="2845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зрители становятся участниками
</a:t>
            </a:r>
            <a:pPr algn="ctr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пришли раньше начала и сразу заняли места у стенда с программой. Потом они отметили, что особенно понравилась возможность самому задать вопрос и увидеть, как работает команда организаторов.
</a:t>
            </a:r>
            <a:endParaRPr lang="en-US" sz="960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после доброго дела
</a:t>
            </a:r>
            <a:pPr algn="ctr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акции на школьном дворе остались не только чистые дорожки, но и ощущение общего дела. Учитель записал отзывы, а ученики предложили провести похожее мероприятие в другом месте района.
</a:t>
            </a:r>
            <a:endParaRPr lang="en-US" sz="96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счёт, но и опыт
</a:t>
            </a:r>
            <a:pPr algn="ctr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турнире считали не только очки, но и то, чему научились: поддерживать команду, соблюдать правила и не сдаваться. Именно такие результаты помогают понять, что событие было полезным.
</a:t>
            </a:r>
            <a:endParaRPr lang="en-US" sz="10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516" y="0"/>
            <a:ext cx="3812418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475" y="1977628"/>
            <a:ext cx="4778400" cy="9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дальше: заметить, выбрать, попробовать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7475" y="3177362"/>
            <a:ext cx="47784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рядом помогают лучше понимать свой район и самому влиять на его жизнь. Дальше можно собрать список мест, вести календарь и запустить свой мини-проект на месяц.
</a:t>
            </a:r>
            <a:endParaRPr lang="en-US" sz="129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2026-07-26T03:05:45Z</dcterms:created>
  <dcterms:modified xsi:type="dcterms:W3CDTF">2026-07-26T03:05:45Z</dcterms:modified>
</cp:coreProperties>
</file>