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толкования слова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точный смысл слова в любом контексте?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понимать слова точно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слово может обозначать разные предметы или действия. Если смысл понят неправильно, меняется вся фраза. Умение толковать слова помогает читать учебные тексты, разбирать задания и точнее выражать мысли.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Толкование по толковому словарю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Толковый словарь объясняет значение слова простым и точным языком. В словарной статье обычно указаны ударение, часть речи и основное значение.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считается самым надежным: он опирается на норму языка. По словарю легко проверить, что именно означает слово, если есть сомнение.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слово «мяч» в словаре толкуется как предмет для игры. Словарь помогает не угадывать значение, а находить его точно.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Чтение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прочитать все предложение целиком. Часто уже в первой фразе видно, о каком значении слова идет речь.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2330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Подсказки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посмотреть на соседние слова и тему текста. Они помогают понять, что означает незнакомое или многозначное слово.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1082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Выбор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случае «ключ» — это предмет от двери, а в другом — способ решения задачи. Контекст помогает выбрать нужный смысл.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контекст подсказывает смысл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значение слова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чаще всего выручают контекст и словарь: именно они быстрее всего уточняют смысл незнакомого слова.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«Способы толкования слова».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и словарь — главные помощники. Остальные способы полезны дополнительно, когда нужно уточнить значение или проверить догадку.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как подсказка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уже знакомо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— это слова, близкие по значению. Если новое слово встретилось в тексте, его можно объяснить через уже известное и понятное слово.
</a:t>
            </a:r>
            <a:endParaRPr lang="en-US" sz="1795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работает в речи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«храбрый» — «смелый», «огромный» — «большой», «аккуратный» — «опрятный». Такой способ помогает быстрее понять смысл и запомнить новое слово.
</a:t>
            </a:r>
            <a:endParaRPr lang="en-US" sz="179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Толкование через антонимы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— это слова с противоположным значением. Сравнение пары помогает точнее увидеть признак, действие или качество предмета.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«добрый» — «злой», «высокий» — «низкий», «быстро» — «медленно». Противоположность делает смысл слова более заметным и понятным.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особенно полезен, когда нужно определить, каким именно является человек, предмет или действие. Он помогает не путать похожие признаки.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124796"/>
            <a:ext cx="3765900" cy="1716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разных способов толкования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разные средства помогают объяснить значение слова в зависимости от ситуации.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способ подходит не для всех слов. Чаще всего смысл уточняется тогда, когда рядом есть понятные подсказки.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5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«Толкование слова».
</a:t>
            </a:r>
            <a:endParaRPr lang="en-US" sz="115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определения значения слова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 шагам выбрать подходящий смысл неизвестного слова.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1450" y="1938725"/>
            <a:ext cx="525600" cy="46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6300" y="1909525"/>
            <a:ext cx="394200" cy="5256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Буквально или образно?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81450" y="2435125"/>
            <a:ext cx="31761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значение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81450" y="2921650"/>
            <a:ext cx="3672000" cy="11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называет предмет или признак точно и буквально: горячий чай, каменный дом, золотое кольцо. Такое значение можно представить без дополнительного смысла.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90600" y="2435125"/>
            <a:ext cx="31761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Переносное значение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90600" y="2921650"/>
            <a:ext cx="3672000" cy="11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слово употреблено образно, по сходству или впечатлению: горячий спор, каменное сердце, золотые руки. Чтобы понять смысл, нужно смотреть на контекст.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слова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Многозначное слово звучит и пишется одинаково, но в разных ситуациях называет разные предметы, признаки или действия. Его смысл становится ясным только в предложении.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слово «лук» может означать овощ на грядке и оружие для стрельбы. Эти значения не случайны: они различаются по теме и по смыслу.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«лист» и «нос» тоже многозначные. Лист бывает частью растения или листом бумаги, а нос — частью лица или передней частью корабля.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нужное значение, важно читать не отдельное слово, а все предложение. Тогда тема разговора подсказывает, какой смысл подходит именно здесь.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значений бывает у слов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употребляемые слова, такие как «ключ» и «язык», обычно имеют больше значений, чем редкие слова, поэтому их особенно важно проверять по контексту.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русскому языку; качественная иллюстративная схема для презентации, дата не требуется.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привычнее слово в речи, тем чаще оно многозначно. Значит, при чтении нельзя полагаться только на знакомый вариант.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подсказать история слова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происхождение слова помогает понять его смысл и запомнить его точнее. Если узнать, как слово возникло, легче увидеть связь между старым и современным значением. Поэтому этимология полезна не только лингвистам, но и школьникам.
</a:t>
            </a:r>
            <a:endParaRPr lang="en-US" sz="1032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живёт своей историей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«подушка» связано с предметом, который кладут под голову или под ухо. Такая история слова делает его значение наглядным и понятным. На иллюстрации можно показать древнюю книгу и стрелку, ведущую к современному слову.
</a:t>
            </a:r>
            <a:endParaRPr lang="en-US" sz="1054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взялась «подушка»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тоже бывают родственники: общий корень помогает увидеть их связь. Если изобразить дерево, где от одного корня отходят новые слова, становится ясно, как язык сохраняет память о происхождении и развивает значения.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как ветви одного дерева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8475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предметах слово может иметь особый, точный смысл. Например, в математике «корень» — это не часть растения, а элемент выражения, который нужно найти.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19390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спорте и технике тоже встречаются специальные значения привычных слов. «Сетка», «тормоз» или «поле» в разных темах обозначают разные явления и детали.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8475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понимать только бытовое значение, легко ошибиться. Поэтому важно сначала определить, о каком предмете или науке идёт речь в тексте.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9390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Лучшие помощники здесь — тема урока, контекст предложения и словарь. Они показывают, какой именно смысл слова нужен в данном случае.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359150" y="360000"/>
            <a:ext cx="84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и специальные значения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9302" y="1345200"/>
            <a:ext cx="4985497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вид слова — разные значения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одно и то же слово может называться по-разному в зависимости от смысла.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составлен по общеупотребительным примерам русского языка.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написание не гарантирует одинаковый смысл. Значение всегда нужно проверять по контексту и теме высказывания.
</a:t>
            </a:r>
            <a:endParaRPr lang="en-US" sz="162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ошибиться при толковании слова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типичные ошибки и верный порядок действий при работе с незнакомым словом.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6450" y="1659275"/>
            <a:ext cx="525600" cy="52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09350" y="1711835"/>
            <a:ext cx="525600" cy="4204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15100" y="1659275"/>
            <a:ext cx="459900" cy="5256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устойчивые выражения нельзя понимать буквально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59150" y="2252400"/>
            <a:ext cx="2680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целиком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50" y="2682325"/>
            <a:ext cx="2680200" cy="12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устойчивом выражении важна не сумма отдельных слов, а весь оборот. Поэтому «бить баклуши» означает бездельничать, хотя сами слова звучат вполне обычно.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31900" y="2252400"/>
            <a:ext cx="2680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путать с обычной фразой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231900" y="2682325"/>
            <a:ext cx="2680200" cy="12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«держать язык за зубами» нельзя понимать буквально: речь идёт о молчании. Такой оборот запоминается как готовая смысловая единица.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6104650" y="2252400"/>
            <a:ext cx="2680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словарь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6104650" y="2682325"/>
            <a:ext cx="2680200" cy="12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лучше проверять по словарю устойчивых выражений. Тогда становится ясно, что «зарубить на носу» значит хорошо запомнить, а не делать что-то с носом.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1465800"/>
            <a:ext cx="41166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тренировать умение толковать слова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5013600" y="61020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Читая текст, останавливайся на незнакомом слове и пробуй объяснить его смысл по соседним словам. Такой приём учит внимательности и помогает не терять общий смысл.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13600" y="363265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Составляй собственные предложения с новым словом в разных контекстах. Тогда одно и то же слово запоминается лучше, а речь становится более точной и выразительной.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13600" y="21214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 слово с синонимами и антонимами, а затем проверяй себя по словарю. Чем чаще ты сопоставляешь варианты, тем точнее понимаешь оттенки значения.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значения слова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быстро идти от первого впечатления к точному смыслу и не спешить с выводом, особенно в учебных заданиях и при чтении.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алгоритм по русскому языку, составленный для школьной презентации; дата не требуется.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проверка уменьшает риск ошибки: сначала смысл подсказывает текст, а затем его подтверждает словарь.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Толкование слова становится точным, если использовать словарь, контекст, синонимы, антонимы и знание происхождения. Это помогает читать без ошибок, понимать текст глубже и говорить яснее.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2026-05-22T06:07:11Z</dcterms:created>
  <dcterms:modified xsi:type="dcterms:W3CDTF">2026-05-22T06:07:11Z</dcterms:modified>
</cp:coreProperties>
</file>