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Окончание: что это и зачем оно нужно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окончание связывает слова и помогает понять их форму.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встречаются у разных частей речи и помогают словам менять форму: показывают число, падеж, род, лицо и время.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 русском языке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это изменяемая часть слова, которая обычно находится в конце. Оно помогает образовывать разные формы одного и того же слова.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называет предмет или действие. Его задача — показать грамматическую форму слова и связать его с другими словами в предложении.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дом, дома, дому меняется именно окончание, а общая часть дом- остаётся неизменной. Значение слова при этом сохраняется.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окончание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— это часть без окончания. В ней заключено главное лексическое значение слова. Именно она остаётся общей в разных формах.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основу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добавляет грамматическое значение и помогает слову изменяться. Например, в слове книги основа книг-, а в слове столы — стол-.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окончание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и окончание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через сравнение разных форм одного слова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окончание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не пишется буквами и не произносится, но в грамматике оно считается настоящим окончанием слова.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морфемном разборе нулевое окончание обозначают особым знаком. Так показывают, что слово изменяется по форме, даже если окончание не записано.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встречается, например, в начальной форме некоторых существительных мужского рода: лес, стол, день. В этих словах окончание есть, хотя его не видно.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относятся к одному слову и отличаются только окончанием.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меняется по падежам, а основа книг- сохраняется, поэтому окончание помогает выражать грамматическую форму.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русскому языку для анализа падежных форм слова «книга»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окончания у существительного «книга»
</a:t>
            </a:r>
            <a:endParaRPr lang="en-US" sz="24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меняется окончание при изменении падежа.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меняется только окончание, а основа книг- остаётся общей.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русскому языку для анализа форм слова «книга»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в разных формах слова «книга»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должны согласовываться с существительными. Поэтому их окончания меняются в зависимости от рода, числа и падежа существительного.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помогает связать признак с предметом без путаницы. По окончанию сразу видно, с каким существительным работает прилагательное.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красный мяч, красная лента, красное яблоко, красные тетради одно и то же слово получает разные окончания, чтобы точно передать признак.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помогает ему согласоваться с существительным в словосочетании.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основа сохраняется, а окончание меняется по роду и числу, чтобы форма была грамматически точной.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русскому языку для анализа форм прилагательного «красный»
</a:t>
            </a:r>
            <a:endParaRPr lang="en-US" sz="86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окончания прилагательного «красный»
</a:t>
            </a:r>
            <a:endParaRPr lang="en-US" sz="25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о настоящем времени, окончание у глагола подсказывает, кто выполняет действие. В словах читаю, читаешь, читает слышно, как меняется лицо. Именно окончание делает форму глагола точной и понятной в предложении.
</a:t>
            </a:r>
            <a:endParaRPr lang="en-US" sz="939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один — меняется форма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глагольное окончание помогает выразить род и число: читал, читала, читало, читали. Здесь уже не важно лицо, зато важно, о ком идёт речь. Благодаря окончанию форма слова становится грамматически точной.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без лица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форме читаем окончание показывает не только число, но и то, что действие относится к первым лицам. Если поменять говорящего, изменится и окончание: читаю, читаешь, читает, читаем. Так глагол легко подстраивается под смысл фразы.
</a:t>
            </a:r>
            <a:endParaRPr lang="en-US" sz="936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в будущем времени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глаголов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сравнение слов помогает определить, какая часть изменяется, а какая остаётся постоянной.
</a:t>
            </a:r>
            <a:endParaRPr lang="en-US" sz="1174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окончание от суффикса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при поиске окончания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 окончание принимают часть основы, если слово выглядит привычно. Например, в слове красивый ошибочно выделяют -ивый, хотя окончание здесь только -ый.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 частью основы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причина неточного разбора — слово рассматривают в одной форме. Чтобы определить окончание правильно, нужно сравнить несколько вариантов одного и того же слова.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подбирают формы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стол или день окончание не написано, но в грамматике оно есть. Если не сравнить такие слова с другими формами, ошибку легко не заметить.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нулевое окончание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морфемного разбора слов в школьном курсе русского языка.
</a:t>
            </a:r>
            <a:endParaRPr lang="en-US" sz="979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окончание определяется по изменению формы слова, а не по внешнему виду части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изменяется, окончание можно выделить по сопоставлению форм; если форма не меняется, слово может быть неизменяемым или иметь нулевое окончание.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правильный разбор слов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соединяют слова в предложении и показывают, как они связаны между собой. В фразе Мама читает книгу именно они помогают понять, кто действует, а кто является объектом действия.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окончаний смысл предложения стал бы менее точным, а порядок слов — менее информативным. Грамматические формы позволяют быстро распознавать роль каждого слова и читать текст увереннее.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окончания в речи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частей речи окончания работают по-разному: они не только меняют форму слова, но и помогают точно связать его с другими словами в предложении.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окончания выражают падеж и число, а у глаголов добавляются лицо и время. Это делает систему грамматических форм гибкой и выразительной.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по частям речи.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грамматические признаки выражает окончание
</a:t>
            </a:r>
            <a:endParaRPr lang="en-US" sz="25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наблюдение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кафе, кино, пальто, метро звучат и пишутся одинаково в разных контекстах. Их форма не меняется, поэтому обычное окончание в них не выделяется.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 нужно узнавать и запоминать отдельно. При разборе важно не искать у них окончание там, где его нет.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
</a:t>
            </a:r>
            <a:pPr algn="ctr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попытаться изменить такое слово по падежам или числам, форма останется прежней. Это помогает отличить неизменяемые слова от слов с окончанием.
</a:t>
            </a:r>
            <a:endParaRPr lang="en-US" sz="1371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 и окончания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определить окончание, основу и возможное нулевое окончание без путаницы.
</a:t>
            </a:r>
            <a:endParaRPr lang="en-US" sz="117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морфемного разбора слова с окончанием
</a:t>
            </a:r>
            <a:endParaRPr lang="en-US" sz="26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окончании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это изменяемая часть слова, которая помогает выражать грамматические значения и показывает, как слово связано с другими в предложении.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окончание, нужно сравнить несколько форм одного слова и увидеть, какая часть меняется, а какая остаётся общей во всех вариантах.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окончание нулевое: оно не пишется, но в грамматике считается. У неизменяемых слов окончания нет совсем.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всего определять окончание через изменение формы, а не по внешнему виду слова. Такой способ помогает избежать ошибок в разборе.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Окончание: маленькая часть с большой ролью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менять форму, выражать грамматические признаки и строить точные предложения. Понимание этой темы делает морфемный разбор проще и помогает лучше чувствовать русский язык.
</a:t>
            </a:r>
            <a:endParaRPr lang="en-US" sz="11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2026-05-22T22:56:38Z</dcterms:created>
  <dcterms:modified xsi:type="dcterms:W3CDTF">2026-05-22T22:56:38Z</dcterms:modified>
</cp:coreProperties>
</file>