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Наклонение глагола: изъявительное наклонение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действия в русском языке: как их распознать и описать.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 наклонении глагола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Наклонение помогает понять, сообщает ли говорящий о факте, просит о действии или предполагает условие. Изъявительное наклонение встречается чаще всего: именно оно рассказывает о реальных событиях, явлениях и поступках.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изъявительное наклонение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 наклонение называет действие или состояние, которое происходит сейчас, уже произошло или произойдёт в реальности. Такие формы сообщают о фактах, а не о просьбах или предположениях.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словам этого наклонения можно задать вопросы: что делает? что делал? что будет делать? По ним легко понять, что глагол обозначает реальное действие в речи.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с изъявительным наклонением описываются события из жизни и наблюдения: Дети читают книгу. Вчера шёл дождь. Завтра мы поедем в музей.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изъявительного наклонения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грамматические признаки имеет изъявительное наклонение и как они проявляются в формах глагола.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изменяются по разным признакам, но во всех случаях называют реальное действие.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«Изъявительное наклонение глагола»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формы глагола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и будущее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и будущем времени глаголы изменяются по лицам и числам. Поэтому одна и та же основа даёт разные формы: читаю, читаешь, читают; прочитаю, прочитаешь, прочитают.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глаголы изменяются по числам, а в единственном числе — ещё и по родам: читал, читала, читало, читали. Эти формы помогают точнее передать, кто и когда совершил действие.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в изъявительном наклонении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показывает действие, которое происходит в момент речи. Такие формы есть у глаголов несовершенного вида: пишу, смотрит, играем, рисуют.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говорить о процессе, который продолжается сейчас. Так передаются действия, наблюдаемые в данный момент, например: ученик внимательно слушает объяснение.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может обозначать и привычное, постоянное действие: птицы поют по утрам, земля вращается вокруг Солнца. В таких случаях речь идёт о повторяемом или неизменном факте.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глаголов в настоящем и будущем времени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определить лицо и спряжение, а значит, правильно написать форму глагола.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личному окончанию можно установить, кто выполняет действие и к какому спряжению относится глагол.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«Личные окончания глаголов». Составлено на основе правил русского языка.
</a:t>
            </a:r>
            <a:endParaRPr lang="en-US" sz="6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время: простое и составное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Простое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Образуется у глаголов совершенного вида: напишу, прочитают, построим. Такая форма показывает, что действие завершится в будущем.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Составное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Образуется у глаголов несовершенного вида с помощью слова быть: буду читать, будем играть, будет рисовать. Здесь важно само действие в будущем.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Общий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называют действие, которое произойдёт позже, но по-разному показывают его вид и способ образования.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форму глагола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глагольной формы в изъявительном наклонении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и его особенности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обозначает действие, которое уже произошло. Оно часто образуется при помощи суффикса -л-: читал, писала, строили, смотрело.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прошедшие формы изменяются по родам. Поэтому нужно различать: читал — мужской род, читала — женский род, читало — средний род.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род не выражается: читали, писали, строили. Здесь форма показывает только число и само действие в прошлом.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важно уметь узнавать по смыслу и по форме. Оно помогает точно понять, когда произошло действие и кто его совершал.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вида и времени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 обозначает результат или завершённость действия, поэтому обычно имеет только прошедшее и простое будущее время: прочитал, прочитаю. В изъявительном наклонении вид тесно связан с выбором формы.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показывает действие в его течении и поэтому имеет три времени: настоящее, прошедшее и будущее. Так можно описать одно и то же действие в разных временных планах.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глаголов по лицам и числам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глагол изменяется по лицам и числам в настоящем и простом будущем времени.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число можно определить по личному окончанию. Эти формы помогают понять, кто выполняет действие и сколько участников в нём.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«Изъявительное наклонение»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665" y="3019267"/>
            <a:ext cx="240975" cy="275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85442"/>
            <a:ext cx="261000" cy="208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трудности в глагольных формах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 и 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личных окончаниях важно различать написание е и и. Ошибка часто возникает, если не определить спряжение и не проверить форму глагола по вопросу.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-тся и -ться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правильное написание, нужно задать вопрос. Если глагол отвечает на что делает?, пишется -тся; если на что делать?, пишется -ться.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спряжению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строит, клеит, пишешь, дышишь требуют внимания к спряжению. Оно подсказывает букву в окончании и помогает избежать типичной ошибки.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случаи особенно часто встречаются в работах шестиклассников. Регулярная проверка окончания, вопроса и основы слова делает написание более уверенным и точным.
</a:t>
            </a:r>
            <a:endParaRPr lang="en-US" sz="7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и личные окончания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особенно важно в настоящем и будущем времени: именно оно помогает выбрать нужную букву в личном окончании.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двух спряжений разные окончания, поэтому их нельзя смешивать. По форме слова можно определить спряжение и правильно написать глагол.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грамматическая таблица по русскому языку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форм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путаница между спряжениями и окончаниями. Формы они пишут, она читала и мы играем легче проверить, если сначала назвать лицо, число и время.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смешивать настоящее и будущее время. Например, форма я буду играть обозначает будущее действие, а не действие, которое происходит сейчас.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связана с прошедшим временем: ученики забывают о суффиксе -л- или неверно определяют род. Нужно сравнить форму с вопросом и смыслом предложения.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 наклонение в разных текстах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73050" y="1409937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научном и новостном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текстах изъявительное наклонение сообщает факты и закономерности, а в новостях — реальные события. Поэтому эта форма помогает говорить точно и понятно.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4150" y="1409950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и повестях такие формы помогают последовательно передавать события, поступки героев и смену времени. Читатель легко видит, что происходит в сюжете.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морфологического разбора глагола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форму глагола и её грамматические признаки.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 изъявительного наклонения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формы одного и того же действия в разных временах. Это помогает увидеть связь между видом и словоформой.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 может дать разные формы в зависимости от времени и вида. По форме легко определить, когда происходит действие.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русскому языку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217" y="1341119"/>
            <a:ext cx="19350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18821"/>
            <a:ext cx="244200" cy="217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29671"/>
            <a:ext cx="244200" cy="195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эта тема в изучении русского языка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изъявительного наклонения помогает правильно писать личные окончания, не путать время и замечать особенности прошедших форм без лишних ошибок.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разбор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нужна для морфологического разбора. Она учит быстро определять наклонение, время, лицо, число и род, не пропуская важные признаки.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учебных и художественных текстов глагольные формы показывают, что произошло, происходит сейчас или только случится. Это делает смысл предложения яснее.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 наклонение помогает отличать факт от просьбы или условия. Благодаря этому речь становится точной, понятной и уместной в разных ситуациях общения.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 наклонение сообщает о реальных действиях и состояниях. Оно связано с временем, лицом, числом и, в прошедшем времени единственного числа, с родом. Именно поэтому его формы так важны в речи.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2026-05-23T13:51:29Z</dcterms:created>
  <dcterms:modified xsi:type="dcterms:W3CDTF">2026-05-23T13:51:29Z</dcterms:modified>
</cp:coreProperties>
</file>