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не и ни помогают точно передавать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не и ни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 в не и 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встречаются почти в каждом письменном задании. Один неверный выбор меняет смысл фразы, поэтому важно видеть часть речи, противопоставление, повтор и устойчивые сочетания, а не полагаться только на память.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частица 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отрицает действие, признак или предмет: не пришёл, не высокий, не друг. Она показывает, что действие не произошло или признак отсутствует.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нового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 входит в состав слова и уже не отделяется по смыслу: неправда, небольшой, недруг. В таких случаях появляется новое понятие, а не просто отрицание.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важно понять, сохраняет ли слово самостоятельное значение без не. Если без него слово живёт отдельно и смысл не меняется, возможен раздельный вариант.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особенно важно отличать частицу от приставки или части корня. Это помогает не путать обычное отрицание с теми словами, где не уже стало частью лексики.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пишется раздельно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не обычно пишется раздельно: не был, не читает, не заметил. Здесь частица просто отрицает действие, не изменяя значение самого слова.
</a:t>
            </a:r>
            <a:endParaRPr lang="en-US" sz="124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деепричастиями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тоже сохраняют раздельное написание: не читая, не заметив, не торопясь. Такой вариант показывает, что действие совершается без указанного признака или способа.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краткими 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кратких причастий пишется с не раздельно: не написан, не решён, не выполнено. Это помогает точно показать отсутствие результата действия.
</a:t>
            </a:r>
            <a:endParaRPr lang="en-US" sz="1211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противопоставлении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противопоставление с союзом а, не пишется отдельно: не большой, а маленький; не друг, а товарищ. Смысл строится на сравнении двух признаков или предметов.
</a:t>
            </a:r>
            <a:endParaRPr lang="en-US" sz="12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раздельно: главное различие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правило по смыслу и по форме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чаще связано с новым словом, а раздельное — с прямым отрицанием или противопоставлением.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«Слитное и раздельное написание не и ни»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прилагательными и существительными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где не создаёт новое качество: небольшой, невесёлый, нелепый. В таких случаях слово воспринимается как единое целое, а не как отрицание.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не может образовать новое название или оттенок смысла: недруг, негодование, неправда. Такие слова часто нужно запоминать, потому что они живут в языке как готовые единицы.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выбирают, когда нужно просто отрицать признак: не высокий дом, не интересный рассказ. Здесь не не меняет слово, а только сообщает об отсутствии качества.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противопоставление, раздельное написание особенно заметно: не друг, а приятель; не тёплый, а холодный. Союз, а помогает увидеть контраст между признаками.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не: распределение по частям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части речи чаще всего встречаются в упражнениях на это правило.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дают больше всего раздельных написаний, а прилагательные и существительные чаще связаны со слитными случаями.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примеров по материалам темы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частица 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сама не отрицает, а усиливает уже имеющееся отрицание: не видел ни книги, ни тетради. Благодаря ей фраза звучит точнее и полнее.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без 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помогает перечислить предметы или признаки без выбора между ними: ни свет ни заря, ни то ни сё. Повтор частицы делает перечисление выразительным.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сочетаниях ни подчёркивает отсутствие чего-либо: ни разу, ни капли, ни слова. Такие формы часто встречаются в речи и в письменных заданиях.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в предложениях с отрицанием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 не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уже есть не, частица ни часто усиливает отрицание: не видел ни книги, ни тетради. Она показывает полное отсутствие перечисленных предметов.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никто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никто, нигде, никогда, ничуть, никак пишутся слитно. Они уже содержат отрицательный смысл и помогают назвать отсутствие лица, места, времени или признака.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нигде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ни могут обозначать отсутствие обстоятельства: нигде, никогда, никуда. Такие слова удобно проверять по смыслу: они отвечают на вопросы места и времени отрицательно.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 один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типа ни один, ни разу, ни капли тоже относятся к устойчивым средствам усиления отрицания. Они часто встречаются в текстах и помогают сделать высказывание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выбора: не или 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проверить значение, часть речи и окружение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пишутся с не слитно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в которых не уже не отделяется как частица, а входит в состав самого слова: ненависть, невежда, нелепый. Их значение нужно запоминать целиком.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 не употребляются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почти не встречаются без не и воспринимаются как готовые единицы языка: нельзя, недуг, негодование. В таких случаях раздельное написание невозможно.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новым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образует новое понятие или новое качество, слово обычно пишется слитно: небольшой, недруг, неправда. Здесь не меняет значение всего слова, а не просто отрицает его.
</a:t>
            </a:r>
            <a:endParaRPr lang="en-US" sz="1057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слитному написанию относятся и отдельные местоимения и наречия: некто, некогда, некуда, нигде. Такие формы лучше запоминать как словарные, потому что правило не всегда объясняет их полностью.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544" y="1924712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вместо слитно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раздельно то, что должно быть слитно: не правильный, не кто, ни когда. Обычно это происходит, когда ученик не видит цельного значения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не и ни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отрицание и усиление отрицания. Из-за этого в предложении появляется не там, где нужно ни, или наоборот, и смысл фразы становится неверным.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узнают словарные формы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никто, никогда, нигде, никак, нисколько и никуда часто воспринимаются как сочетание частицы с отдельным словом. На самом деле это цельные слова с слитным написанием.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смысл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записью быстро понять, что именно отрицается или усиливается, ошибку заметить проще. Смысл предложения подсказывает, нужна ли частица не или 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при выборе не и 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ошибки распределяются неравномерно: сложнее всего школьникам даются слова с готовым отрицанием и наречные 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местоимения и наречия; именно там чаще всего путают слитное написание и отдельную частицу.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орфографическим затруднениям семиклассников, составлено для учебной презентации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в устойчивых выражениях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как 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обороте «ни свет ни заря» важен не отдельный смысл каждого слова, а всё выражение целиком. Оно обозначает очень раннее время и звучит как готовая речевая формула, которую запоминают без разбора по частям.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Выражения, которые говорят образно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«ни жив ни мёртв» передаёт сильное переживание, страх или полную растерянность. Слова в нём соединены устойчиво, поэтому их нельзя свободно переставлять или заменять без потери привычного значения.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пожелания и 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«ни пуха ни пера» употребляют как пожелание удачи, а «ни то ни сё» — как оценку чего-то неопределённого. Такие выражения лучше узнавать целиком: тогда легче запомнить написание частицы ни.
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 и ни в похожих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частицы меняют роль слова: не отрицает, а ни усиливает отрицание или входит в повтор.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на вид формы выполняют разные функции: не чаще связано с отрицанием, а ни — с усилением, повтором или устойчивым оборотом.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орфографии русского языка для 7 класса
</a:t>
            </a:r>
            <a:endParaRPr lang="en-US" sz="7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смысл помогает выбрать написание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именно сообщает предложение: отсутствие, запрет, несогласие или просто отрицание признака. Если смысл строится вокруг отказа или отрицания действия, обычно выбирают 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уже есть отрицание и его нужно сделать более сильным, чаще пишется ни. Особенно это заметно в сочетаниях с повтором и перечислением: ни одного, ни там ни тут.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вести себя по-разному в разных предложениях. Поэтому важно читать всю фразу целиком и опираться не только на форму слова, но и на общий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написанием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между слитным и раздельным написанием в учебных заданиях и диктанте.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закрепления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«не был дома» частица не просто отрицает действие. Смысл легко понять: человек не находился дома, и здесь нет ни усиления, ни особого словарного случая.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«небольшой» пишется слитно, потому что не образует новое качество предмета. Оно уже означает «маленький» и не сводится к простому отрицанию признака.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«не друг, а сосед» раздельное написание подсказывает союз а. Здесь важно не слово само по себе, а противопоставление двух понятий.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фразе «никто не пришёл» слово никто уже несёт отрицание, а частица не усиливает его. Такой способ помогает передать полное отсутствие действия.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«ни то ни сё» запоминается целиком. Он не разбирается как обычное словосочетание, потому что используется как готовая оценка чего-то неопределённого.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написания не и 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три основных варианта записи и быстро соотнести их с ролью слова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проверка — определить функцию слова: отрицание, новое значение или устойчивый оборот. Тогда выбор написания становится 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 примеров, приведённых в материале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главный ориентир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не и ни зависит не от случайного вида слова, а от смысла, части речи и контекста. Если каждый раз проверять значение, ошибиться гораздо труднее.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2026-05-28T14:01:09Z</dcterms:created>
  <dcterms:modified xsi:type="dcterms:W3CDTF">2026-05-28T14:01:09Z</dcterms:modified>
</cp:coreProperties>
</file>