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Летописи: память Древней Руси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сохраняли события прошлого и передавали, как люди понимали историю и веру.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появились в средневековой Руси
</a:t>
            </a:r>
            <a:endParaRPr lang="en-US" sz="2454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быстрее развивались письмо и книжное дело. В монастырях появились грамотные люди, а книги стали важной частью культуры. События записывали по годам, чтобы хранить память для государства и церкви: походы, храмы, бедствия, смерть князей и явления природы.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летопись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— это запись событий по годам, чаще всего с формулой «в лето...». Название связано со словом «лето», которое значило «год». Так читателю легче было находить нужный момент.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создавались в монастырях и при княжеских дворах. Авторы могли опираться на старые записи и на новые сведения, приходившие из разных мест.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соединялись краткие факты, рассказы очевидцев, легенды и религиозные объяснения. Летописец не только сообщает, но и оценивает события с позиции своего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создавал летописи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 книжники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Летописцами были монахи, книжники, дьяки и другие образованные люди. Они умели читать старые записи, переписывали рукописи и добавляли сведения из своей эпохи. Часто работали несколько авторов, а записи могли наращиваться шаг за шагом.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Дьяки и позднейшие дополнители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и тот же летописный текст дополняли в разные годы. Поэтому в летописях можно заметить следы разных взглядов и знаний. Для понимания процесса подойдет образ монаха-переписчика за работой: пергамент, перо, чернильница, рукописная книга.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летопись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превращала событие в годовую запись и затем в общий летописный свод.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временных лет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знаменитый летописный памятник — «Повесть временных лет». Его связывают с именем Нестора, но текст со временем уточняли и перерабатывали.
</a:t>
            </a:r>
            <a:endParaRPr lang="en-US" sz="1259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рассказы в основе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описывает происхождение славян, первых князей и путь к созданию государства. Отдельный большой блок посвящён крещению Руси и изменениям, связанным с верой.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литературы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изучения древнерусской словесности это произведение считается одним из ключевых. По нему видно, как соединяли факты, предания и религиозное понимание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236469"/>
            <a:ext cx="4164900" cy="262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летописи Древней Руси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центры находились в разных землях, поэтому в текстах отражалась местная история и традиции письма.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летописей шло в разных центрах: менялись акценты, широта местных событий и круг источников, а местная история становилась заметнее.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летописных памятниках (обобщение по указанным названиям и датировкам).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49" y="1499146"/>
            <a:ext cx="239175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писали летописцы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события и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Записывали усобицы и договоры, а также то, как князья отстаивали свои земли. Такие сообщения помогали объяснить, почему происходили перемены и как менялась сила правителей.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храмы и бедствия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Фиксировали строительство городов и храмов, а также крупные пожары, голод и наводнения. Для читателей это было не просто «новостью», а частью общей картины жизни Руси.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Летописцы отмечали военные походы и столкновения. Часто рядом с сообщением о действиях появлялись оценки происходящего и упоминания об исходах битв и последствиях для городов.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Знамения и необычные 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фактами встречались рассказы о чудесах, знамениях и солнечных затмениях. Необычное воспринимали как знак, который помогает понять Божий смысл событий.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летописях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и военные сюжеты заметно преобладают: государственная власть воспринималась как главный «двигатель» истории.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текста связана с тем, что считалось решающим для судьбы земли. Меньшие темы помогают увидеть быт и представления людей.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тематического распределения сюжетов, встречающихся в летописных повествованиях (обобщение без привязки к конкретному подсчёту страниц).
</a:t>
            </a:r>
            <a:endParaRPr lang="en-US" sz="1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летопись узнаётся с первых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часто пишут короткими сообщениями и привязывают события к датам. Встречаются торжественные формулы и перечисления имён князей и городов. Читателю сразу понятно, «что произошло» и «когда», даже если подробности малы.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и формулы как «каркас»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стремились закрепить происходящее в хронологии: появляются точные даты и повторяющиеся способы начала записи. Такие элементы удерживают внимание и помогают следить за цепочкой событий. При этом смысл часто дополняют оценочными словами автора.
</a:t>
            </a:r>
            <a:endParaRPr lang="en-US" sz="1272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через которые автор объясняет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летописях заметны выразительные картины: битвы и бедствия, грозные знамения, радость победы. Нередко автор объясняет события через религиозное понимание мира. Поэтому текст звучит не только как хроника, но и как рассказ о значении истории для людей.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летописей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свод как общий текст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летописи — это не «один автор», а свод: вместе собирают более ранние записи из разных источников. В таком тексте могут соседствовать местные предания, документы княжеской власти и церковные материалы.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свод создавался и дополнялся со временем, разные списки одной летописи нередко различаются. Летописный свод можно сравнить с большой книгой, собранной из «кусков» старых текстов.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мог включать и рассказы очевидцев: что видел один человек, то пересказывали другие, а затем переписывали. Из-за этого в одном своде встречаются и краткие факты, и подробные эпизоды.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события к историческому источнику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превращает событие в летописное сообщение через рассказы, отбор сведений, запись, переписывание и создание нового списка.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043768"/>
            <a:ext cx="4206300" cy="28021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историкам читать летописи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проверки делают, чтобы понять, где в летописном сообщении больше факта, а где возможны поздние добавки или легендарные объяснения.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Надежность растет, когда разные способы контроля дают согласованный результат: тогда легче отделить событие от поздней вставки или пересказа.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описанных подходов к проверке летописных текстов.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летописания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центре собирали свои сведения: где сильнее были книжные мастерские и монастыри, там быстрее закреплялись местные новости и предания.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летописание не было «одним местом»: разные регионы сохраняли собственную память и дополняли общую историю Руси.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ключевых центров: Киев, Новгород, Владимиро-Суздальская земля, Псков.
</a:t>
            </a:r>
            <a:endParaRPr lang="en-US" sz="1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бывают пристрастными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покровителем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Летописец часто работал при монастыре или был связан с князем и городом. Поэтому он мог по-разному оценивать одни и те же решения и поступки властителей.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событие в разных летописях способно описываться по-разному: в одном тексте князь — защитник, в другом — причина раздора, потому что автор видит по-своему.
</a:t>
            </a:r>
            <a:endParaRPr lang="en-US" sz="1282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внимательнее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нас важно не только «что произошло», но и «как это подано». Сравнение разных летописей помогает понять взгляды времени и отделить событие от оценок автора.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книжная культура Руси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жили рядом с другими рукописными текстами: житиями святых, поучениями, переводными книгами. Их переписывали вручную, поэтому каждая копия могла получить новые слова, случайные ошибки или дополнения.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Переписчики бережно сохраняли старинные слова, имена князей и названия городов. Так летописные тексты помогали передавать представления о добре, долге и памяти — то, как люди понимали историю.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летописи со временем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тексты становились подробнее: местные события записывали шире, а некоторые сюжеты удерживались и разворачивались в новых сводах.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общую динамику: рост письменной культуры и интереса к «собственной» истории усиливали детализацию и расширение тем.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Обобщенное описание изменения характера записей во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летописи важны сегодня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— главный источник по истории Древней Руси: многие документы не сохранились. Поэтому именно они помогают восстановить события, имена и ход борьбы за власть.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летописям можно узнать о разном: войнах и обрядах, городах и верованиях, повседневных делах людей. В этих текстах отражено, как современники объясняли происшествия и бедствия.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уроков литературы летописи ценны как образцы древнерусского слова. Они показывают, как автор умел соединять факт, традицию и религиозное понимание истории в одном рассказе.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07965"/>
            <a:ext cx="4164900" cy="22845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в школьном изучении истории и литературы
</a:t>
            </a:r>
            <a:endParaRPr lang="en-US" sz="241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подобрать летописный материал под вопрос. Летописи работают и как «карта» событий, и как памятник языка, поэтому ответы в них можно искать разными способами.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«вопрос—текст» упрощает работу: разные сюжеты в летописи дают и исторические факты, и материал для анализа древнего рассказа.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Структурирование тем из описания школьного изучения летописей.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летописях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сохранили память о Древней Руси и передали язык своей эпохи. Они соединяют факт, веру, традицию и взгляд средневекового человека. «Повесть временных лет» помогает понять жизнь людей и их культурное наследие.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2026-05-15T04:05:54Z</dcterms:created>
  <dcterms:modified xsi:type="dcterms:W3CDTF">2026-05-15T04:05:54Z</dcterms:modified>
</cp:coreProperties>
</file>