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8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одноклеточные животные
</a:t>
            </a:r>
            <a:pPr algn="l" indent="0" marL="0">
              <a:lnSpc>
                <a:spcPct val="90000"/>
              </a:lnSpc>
              <a:buNone/>
            </a:pPr>
            <a:r>
              <a:rPr lang="en-US" sz="17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— одноклеточные организмы, важные для экологии и здоровья человека.
</a:t>
            </a:r>
            <a:endParaRPr lang="en-US" sz="3814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и значение простейших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наблюдение простейших связано с XVII веком и микроскопом Левенгука. Сегодня известно более 50 000 видов, изучаемых учёными разных направлений из-за их экологической и медицинской роли.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одноклеточных животных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простейших содержит цитоплазму с органеллами и ядро, контролирующее жизненные процессы. Эти структуры обеспечивают обмен веществ и репродукцию.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ядро: основные компоненты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реснички помогают некоторым простейшим двигаться в воде. Для амёбы характерны псевдоподии, позволяющие менять форму и передвигаться.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для передвижения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вакуоли служат для захвата и переваривания пищи внутрь клетки, что обеспечивает питание и энергию для жизнедеятельности.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вакуоли
</a:t>
            </a:r>
            <a:endParaRPr lang="en-US" sz="13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простейших: основные группы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— амёбы с движением с помощью ложноножек, питаются захватом пищи.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— обладают одним или несколькими жгутиками, часть из них способна к фотосинтезу.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— покрыты ресничками, которые обеспечивают быстрое и скоординированное движение.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— неподвижные паразиты, развивающиеся внутри клеток хозяина и вызывающие болезни.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обыкновенная: особенности и образ жизни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использует псевдоподии для движения и захвата пищи. Она способна изменять форму, что помогает ей адаптироваться к условиям среды.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и форма тела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организм предпочитает пресные водоёмы, где питается бактериями и мелкими водорослями, играя роль в контроле микрофлоры.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питание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Инфузория-туфелька: строение и функции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инфузории покрыто многочисленными ресничками, обеспечивающими быстрые и слаженные движения в воде, что помогает ей избегать опасностей.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покрытие ресничками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 имеет два ядра: крупное отвечает за обмен веществ, а малое — за процессы размножения, обеспечивая сложные жизненные циклы.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ядро для обмена и размножения
</a:t>
            </a:r>
            <a:endParaRPr lang="en-US" sz="13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16503"/>
            <a:ext cx="4007700" cy="17126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простейших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способах передвижения, питания и образе жизни среди основных групп простейших.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простейших отличаются по подвижности и питанию, адаптируясь к разным экосистемам.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2020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простейших по средам обитания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организмы пресноводных экосистем, где условия разнообразны и богаты ресурсами.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простейших живёт в пресных водах, что обеспечивает высокое биологическое разнообразие.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Росгидромета, 2021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одноклеточных животных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Фагоцитоз — основной способ питания, при котором клетки захватывают и переваривают частицы пищи.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жгутиковые способны к фотосинтезу, используя хлоропласты для получения энергии из света.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видов всасывает растворённые органические вещества непосредственно через мембрану.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малярийного плазмодия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паразита от комара к человеку и обратно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— паразиты человека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Дизентерийная амёба вызывает заболевание амёбиаз, заражение происходит через употребление воды и пищи, загрязнённых фекалиями с паразитами. Болезнь сопровождается расстройствами пищеварения и требует медицинского вмешательства.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передаётся человеку через укусы комаров рода Anopheles. Профилактика обусловлена санитарными мерами и уничтожением переносчиков для сокращения распространения инфекции.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простейших в природе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эффективно разлагают органические остатки, способствуя очищению водоёмов и почвы, тем самым поддерживая равновесие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численность бактерий, предотвращая их чрезмерное размножение и обеспечивая здоровую микробиологическую среду.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Будучи пищей для мелких водных животных и рыб, простейшие входят в основу пищевых цепей пресных и морских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 сожительство с простейшими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инфузории обитают в желудках жвачных животных, расщепляя целлюлозу и улучшая переваривание растительной пищи, что способствует питанию хозяина.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простейшие заселяют кишечник термитов, помогая разлагать древесину, что облегчает питание насекомых и влияет на разложение растительных остатков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простейших на здоровье человека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вызывает лихорадочные приступы и анемию, нарушая нормальное функционирование крови и иммунитета человека.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Лямблии поражают кишечник, вызывая диарею, боли и нарушение пищеварения, особенно у детей и ослабленных людей.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Токсоплазмоз приводит к поражениям нервной системы и может быть опасен для беременных и людей с ослабленным иммунитетом.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заболеваний необходимы своевременная диагностика, правильное лечение и меры по санитарной гигиене.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защиты простейших от неблагоприятных условий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цист позволяет простейшим выживать в засушливых или холодных условиях, поскольку циста обеспечивает защиту от воздействия внешних факторов.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стадии цисты жизненные процессы приостанавливаются, что позволяет переносить недостаток пищи и другие стрессы длительное время.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улучшении условий цисты активируются, и простейшие возобновляют нормальный метаболизм и размножение.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наблюдать простейших под микроскопом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наблюдения достаточно взять каплю прудовой воды и поместить её на предметное стекло, накрыв покровным, чтобы избежать испарения.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микроскопа от 100 до 400 крат можно увидеть движение и форму амёб, инфузорий и эвглен, что позволяет изучить их строение и поведение.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 Stentor достигает длины до 2 мм, что делает её одной из крупнейших среди одноклеточных организмов и заметной невооружённым взглядом.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способна быстро перемещаться со скоростью до 2 мм в секунду, а некоторые амёбы выдерживают температуры от 0 до 40 °C и обитают даже в горячих источниках.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рекорды мира простейших
</a:t>
            </a:r>
            <a:endParaRPr lang="en-US" sz="1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над простейшими в лабораториях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простейшие чувствительны к свету, предпочитая освещённые участки для поиска пищи.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температуры зависит активность простейших: они более подвижны при благоприятных условиях и замедляют движение в холоде.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раздражители вызывают у них реакции приближения или ухода, что демонстрирует наличие простейших форм восприятия окружающей среды.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этих реакций помогает понять механизмы адаптации, жизнедеятельности и поведения одноклеточных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простейших для науки и медицины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используются в биологии как модельные организмы для изучения клеточных процессов и генетики, что углубляет наши знания о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роль в разработке новых лекарственных препаратов и вакцин, а также в биотехнологиях для улучшения здоровья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понимание биологии простейших позволяет создавать эффективные методы борьбы с паразитами, опасными для человека и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животные играют ключевую роль в природе и науке, раскрывая принципы жизни, влияя на здоровье человека и помогая сохранять экологический баланс на планете.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и значение одноклеточных животных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2026-05-08T20:36:10Z</dcterms:created>
  <dcterms:modified xsi:type="dcterms:W3CDTF">2026-05-08T20:36:10Z</dcterms:modified>
</cp:coreProperties>
</file>