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культура Древнего Китая: основные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аспектов жизни и достижений древнекитайской цивилизации.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зарождение и развитие цивилизации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возник более 4000 лет назад вдоль великих рек Хуанхэ и Янцзы. Здесь сменяли друг друга влиятельные династии, которые сформировали уникальную культуру и социальную структуру. Земледелие и ирригация стали основой процветания общества.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социальная структура Древнего Китая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 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Вершиной общества был император с семьёй, окружённый знатью — крупными землевладельцами и высшими чиновниками. Они управляли государством и военными делами, задавая тон в политике и культуре.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 учёные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общества состоял из служащих и учёных, которые обучались классическим текстам и занимались управлением, образованием и исследованиями. Их роль была важна для поддержания порядка.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ремесленники и торговцы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общества составляли крестьяне — главная рабочая сила. Ремесленники изготавливали керамику и ткани, а торговцы обеспечивали обмен товарами внутри страны и за её пределами.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земледелие, ремёсла, торговля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опиралась на земледелие — выращивание риса, пшеницы, проса и сои. Успешное орошение способствовало высоким урожаям, обеспечивая население продуктами и стабильность.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включали производство керамики, бронзы и шёлка, который стал ценным товаром для торговли. Внутренние и международные торговые пути, например Великий шелковый путь, расширяли экономическое влияние.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древнекитайской письменности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символика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появилась около XIV века до н.э. на гадательных костях при династии Шан. Иероглифы были сложными знаками, отражавшими предметы, идеи и звуки, и непрерывно развивались.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использовалась для записи законов, ведения учёта и сохранения историй. Она стала инструментом передачи знаний и культурного наследия на протяжении столетий.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Древнем Китае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базировалось на изучении классиков — трудов Конфуция и Мэн-цзы, изучении истории, морали и поэзии. Это воспитывало знания и ценности личности.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 знатных семей посещали школы в городах, где изучали основы для государственной службы. Образование открывало путь к карьере и общественному признанию.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древних китайцев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предкам и духам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предков был основой духовной жизни. Обряды включали жертвоприношения духам с музыкой и танцами, призванные обеспечить благополучие семьи и сообщества.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духов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Анимализм означал уважение к духам гор, воды и грома. Элементы природы считались одушевленными силами, влиявшими на людей и их судьбу.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семейные обычаи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была базовой ячейкой общества, где отец занимал главенствующую роль. Уважение к родителям и старшим поколениями считалось обязательным правилом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обеды и почитание предков присутствовали повседневно. Семейные традиции укрепляли социальные связи и передавались из поколения в поколение.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инженерные достижения Древнего Китая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деревянные дома и пагоды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строились на деревянном каркасе, отличались функциональностью и эстетикой. Пагоды с многоярусной конструкцией служили религиозными и общественными центрами.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каналы и ирригация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каналов обеспечивала орошение полей, что увеличивало урожайность. Эти инженерные решения поддерживали стабильность продовольствия и развитие сельского хозяйства.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деревянные и каменные мосты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соединяли населённые пункты, облегчая торговлю и передвижение. Использование новых технологий способствовало развитию инфраструктуры и укреплению государства.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изобретения Древнего Китая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Шёлковое производство было ценным на экспорт, что способствовало развитию торговли и экономике. Бумага, изобретённая Цай Лунем, упростила сохранение и передачу знаний.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 и компас произвели революцию в военном деле и навигации. Эти технологии распространились по миру, повлияв на ход мировой истории и развитие цивилизаций.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каллиграфия, живопись, музыка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искусство каллиграфии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в Древнем Китае считалась высшим видом искусства, сочетая эстетику и интеллектуальную глубину. Этот навык был важным для образования и отражал характер личности и культуру.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украшала шелк и фарфор, отображая гармонию человека с природой. Музыкальные инструменты, такие как цинь и барабаны, использовались в ритуалах и общественных праздниках, поддерживая духовные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Конфуцианство: философия и влияние на общество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учит уважению к родителям и старшим, что закрепилось как основа семейных и социальных отношений в древнем Китае и по сей день.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Конфуция акцентируют справедливость, честность и взаимное уважение, что формировало структуру общества и систему управления.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Конфуция повлияла на образование, обязывая изучать классические тексты для получения государственной службы и сохранения культурного наследия.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даосизма и их отражение в культуре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подчёркивает жизненно важное единство человека с природной средой, стремясь к балансу и спокойствию во всех сферах существования.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долголетие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Лао-цзы способствовали развитию традиционной китайской медицины, направленной на сохранение жизненной энергии и укрепление здоровья.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Даосские идеи вдохновляли художников и поэтов создавать произведения, передающие философию внутреннего покоя и глубокой связи с окружающим миром.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 Китае: распространение и влияние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 веке н.э. буддизм начал внедряться в китайское общество, сочетаясь с местными верованиями и культурными традициями.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получила новые формы, появились многокупольные пагоды и монастыри, ставшие центрами духовной жизни и искусства.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развивалось через создание фресок и статуй Будды, отражающих идеалы духовного пробуждения и сострадания.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Буддийская этика учила терпимости и внутреннему поиску, влияя на отношения между людьми и формирование нравственных ценностей.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 династии: власть в государстве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императора в древнекитайском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назывался «Сыном Неба» и был верховным правителем, объединяя политическую и религиозную власть. Он обеспечивал порядок и процветание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система и мандат Неба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передавалась по наследству через династии, а законность правления поддерживалась верой в мандат Неба — божественное одобрение власти правителя.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служба и экзамены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система обеспечивала подбор талантливых чиновников через испытания по классическим текстам, что гарантировало компетентное управление.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открывала путь к государственной службе для представителей разных социальных слоёв, основываясь на знаниях и заслугах, а не только на происхождении.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городах и деревнях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древних городах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были центрами торговли, ремёсел и административной деятельности. Здесь располагались крепостные стены, рынки и храмы, где люди занимались различными профессиями и обменивались товарами.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быт в деревнях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располагались рядом с реками и каналами, жители выращивали рис и овощи. Коллективная работа и семейные традиции играли ключевую роль в организации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обычаи: календарные традиции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Китайский Новый год — главный весенний праздник, включающий семейные ужины, подарки и красочные шествия, символизирующие начало нового жизненного цикла.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середины осени и фонарей сопровождались танцами, театральными выступлениями и украшением домов, укрепляя социальные связи и культурное единство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памятники древнего Китая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— инженерное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Протяжённостью свыше 21 000 километров, стена служила защитой от северных кочевников. Она известна своими крепостями и сложной системой наблюдения, символизируя мощь империи.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Терракотовая армия императора Цинь Шихуана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Масштабный некрополь включает более 8 000 глиняных воинов в натуральную величину. Каждый солдат уникален, что отражает высокий уровень ремесленных и художественных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Китая: фундамент культуры и знаний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Древнего Китая сформировала основы восточного мира, передав ценные знания, философские идеи и художественные традиции, продолжающие влиять на современное общество и науку.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2026-05-10T12:35:35Z</dcterms:created>
  <dcterms:modified xsi:type="dcterms:W3CDTF">2026-05-10T12:35:35Z</dcterms:modified>
</cp:coreProperties>
</file>