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тему: сон и бодрствование, профилактика нарушений сна
</a:t>
            </a:r>
            <a:pPr algn="l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сна и бодрствования для здоровья и учёбы подростков в современных условиях.
</a:t>
            </a:r>
            <a:endParaRPr lang="en-US" sz="2997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бодрствование регулируют наш внутренний ритм. Подростки часто сталкиваются с нарушениями сна из-за учебы, стресса и гаджетов. Эти факторы ухудшают качество отдыха, влияя на здоровье и успехи в школе.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сон важен для подростков сегодня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сна и их влияние на организм подростка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сон: восстановление сил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фазе медленного сна организм активно восстанавливается — укрепляется иммунитет и растёт мышечная масса. Эта стадия важна для физического здоровья и длится большую часть ночи.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сон (REM): работа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41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фазы быстрого сна происходят сновидения, активируется мозг. Это ключевой этап для запоминания и обучения, способствующий развитию памяти и когнитивных навыков.
</a:t>
            </a:r>
            <a:endParaRPr lang="en-US" sz="1165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сна: повторение фаз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ночь повторяется 4-5 циклов сна, каждый длится около 90 минут. Чередование фаз обеспечивает сбалансированный отдых и хорошее самочувствие утром.
</a:t>
            </a:r>
            <a:endParaRPr lang="en-US" sz="12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Бодрствование — время активной учебы, общения и физической активности, необходимых для развития личности и навыков.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сна и бодрствования помогает восстановить энергию, укрепить память и сохранить психическое здоровье.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отдыха ведёт к усталости, снижению концентрации и росту раздражительности, что мешает учёбе и общению.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бодрствования и отдыха в жизни подростков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управляет циклом сна через гормоны: мелатонин способствует засыпанию, а кортизол — пробуждению утром. Эти процессы зависят от освещения и распорядка дня.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и длительность света регулируют выработку гормонов, влияя на биологические часы. Особенно важно соблюдать режим в период учёбы для полноценного отдыха.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механизмы сна и бодрствования у подростков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Оптимум для подростков — 8–10 часов сна, что поддерживает рост, концентрацию и учебную успешность.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приводит к плохому усвоению материала, снижению сил и иммунитета, а также ухудшает настроение и отношения с окружающими.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длительность сна влияет на здоровье и школьную жизнь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недосып вызывает раздражительность, перепады настроения и ухудшение памяти, что сказывается на учебе.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повышается риск депрессий и формирования зависимостей из-за недостатка полноценного отдыха.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сна способствуют развитию ожирения и ослаблению иммунной системы, замедляя физический рост.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недосып снижает способность к концентрации и уменьшает общую жизненную энергию подростка.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хронического недосыпания для организма подростка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гаджетов и стресса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смартфонов вечером тормозит выработку мелатонина, а стресс из-за экзаменов повышает нервное напряжение, нарушая засыпание.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факторы и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нагрузка, шум в квартире и кофеин из напитков ухудшают качество сна, особенно при комбинированном действии этих факторов.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нарушений сна у школьников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20-40 минут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оптимальная длительность дневного сна для восстановления сил без нарушения ночного отдыха.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Национальной ассоциации сна, 2023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дневной сон помогает снять усталость, но слишком длинный может затруднить засыпание ночью.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867"/>
            <a:ext cx="3093900" cy="25500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Кофеин содержится в чае, кофе, шоколаде и энергетиках. Для подростков дозы выше 100 мг вызывают проблемы с засыпанием и поверхностный сон.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напитки перевозбуждают нервную систему, нарушают биоритмы и ухудшают качество ночного отдыха, что отрицательно сказывается на здоровье.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кофеина и энергетических напитков на сон подростков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соблюдение режима сна помогает синхронизировать внутренние биологические часы, облегчая процесс засыпания и пробуждения, что критично для здоровья подростков.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время отхода ко сну для школьников — не позднее 22:30, что способствует укреплению памяти, концентрации и снижает вероятность дневной сонливости.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режима приводит к накоплению усталости, ухудшению внимания и настроения, снижая общую продуктивность и качество жизни подростка.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режима дня для профилактики нарушений сна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движения в течение дня улучшают глубину и эффективность сна, способствуя быстрому восстановлению сил и снижению стресса у подростков.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интенсивные занятия спортом непосредственно перед сном могут вызвать перевозбуждение нервной системы, затрудняя засыпание и ухудшая качество ночного отдыха.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качество сна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Экранное время и задержка сналивости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от экранов подавляет выработку мелатонина, гормона сна, что замедляет наступление естественной сонливости. Это особенно заметно при использовании гаджетов в вечерние часы.
</a:t>
            </a:r>
            <a:endParaRPr lang="en-US" sz="138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синего света и рекомендации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спектр света от смартфонов и планшетов влияет на биоритмы, вызывая нарушения сна. Рекомендуется отказаться от использования гаджетов за час до сна для нормализации цикла отдыха.
</a:t>
            </a:r>
            <a:endParaRPr lang="en-US" sz="1381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гаджетов на качество вечернего сна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337" y="2013314"/>
            <a:ext cx="152627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43839"/>
            <a:ext cx="305255" cy="24420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Поддерживайте в спальне прохладу – около 18–21°C помогает организму легче переходить в состояние сна.
</a:t>
            </a:r>
            <a:endParaRPr lang="en-US" sz="1317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помещения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перед сном способствует расслаблению и улучшает насыщение крови кислородом для полноценного отдыха.
</a:t>
            </a:r>
            <a:endParaRPr lang="en-US" sz="1273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света и шума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плотные шторы и выключайте электронные устройства, чтобы создать темную и тихую атмосферу, благоприятную для сна.
</a:t>
            </a:r>
            <a:endParaRPr lang="en-US" sz="1369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создания комфортного пространства для сна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Бессонница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проблемы с засыпанием часто связаны со стрессом и нарушенным режимом; профилактика — расслабляющие ритуалы и ограничение гаджетов.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пробуждения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из-за тревожности и внешних раздражителей; помогает стабильный график и комфортная обстановка в спальне.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пробуждения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— переутомление или шум; важны умеренная активность дневного времени и тихая среда ночью.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засыпанием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 избытком стимуляторов вечером или нерегулярным режимом; решается ограничением кофеина и четким расписанием сна.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распространённые нарушения сна у подростков и их профилактика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бессонница длится более месяца и сопровождается проблемами с концентрацией и учебой, следует обратиться за профессиональной помощью для выявления причины.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ночных страхов, храпа или других необычных симптомов — весомый повод для консультации с врачом с целью предотвращения осложнений.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Выраженная дневная сонливость или резкие изменения настроения у подростка могут сигнализировать о серьёзных нарушениях сна, требующих оценки специалиста.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необходима консультация специалиста по сну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1825480"/>
            <a:ext cx="3848986" cy="25641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на примере четырёх дней недели с рекомендациями для поддержания здорового сна у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таких простых правил способствует выработке устойчивых здоровых привычек сна и улучшению общего самочувствия подростков.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2023 г.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неделя: примеры профилактики нарушений сна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тенденцию к росту проблем с сном среди подростков во многих странах мира, что требует внимания к профилактическим мерам.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нарушений сна в ряде стран подчеркивает необходимость системной работы и информирования подростков о правильном режиме отдыха.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РАМН, 2022–2023 гг.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нарушений сна у подростков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Пропущенный сон можно отоспать в выходные. Факт: Такой подход не восстанавливает полностью энергозатраты, усталость остаётся.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Ночные пробуждения опасны и свидетельствуют о проблемах. Факт: У взрослых нормальный сон включает несколько коротких пробуждений за ночь.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Энергетики не влияют на сон. Факт: Кофеин и сахар из энергетиков ухудшают качество и глубину сна, приводя к проблемам с засыпанием.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понимать, что качество сна важнее его длительности: глубокий, непрерывный сон даёт лучший отдых и восстановление.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научные факты о сне и бодрствовании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сне — ключ к здоровью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правильного режима, ограничение гаджетов и кофеина, а также создание комфортной обстановки способствуют полноценному сну, улучшая обучение и настроение школьников.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2026-05-09T12:04:32Z</dcterms:created>
  <dcterms:modified xsi:type="dcterms:W3CDTF">2026-05-09T12:04:32Z</dcterms:modified>
</cp:coreProperties>
</file>