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Л. Пастернак. «Июль»: лето как живая сила
</a:t>
            </a:r>
            <a:endParaRPr lang="en-US" sz="2385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входит в дом как живой гость: шумит, дышит светом и приносит радость.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и место стихотворения в его лирике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Леонидович Пастернак — русский поэт XX века, известный лирикой, переводами и романом «Доктор Живаго». В его стихах природа часто рядом с человеком. «Июль» относится к поздней лирике и связано с циклом «Когда разгуляется».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Пастернак всё чаще обращается к природе и к внутренней свободе человека. Его внимание привлекают простые, но яркие впечатления, которые становятся художественным образом.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темами поздней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подхватывает настроение радости существования. После тяжёлых лет войны особенно ценилось точное наблюдение и ясный, «живой» язык поэтической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«Когда разгуляется» (1956)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«Июль» вошёл в книгу «Когда разгуляется» в 1956 году. Текст строится так, что месяц воспринимается не как дата, а как событие летнего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как герой стихотворения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— не просто месяц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«Июль» не назван обычным календарным месяцем: он ведёт себя как персонаж. Он приходит в дом, меняет привычный порядок и будто вступает с человеком в «разговор» звуками.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как способ приблизить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называется олицетворением. Он помогает заметить, что у времени года есть характер: оно движется, шумит и приносит настроение. Природа перестаёт быть фоном и становится рядом.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текста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образа июля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возникает сам июль как ощутимое присутствие. Читатель не просто узнаёт месяц, а будто встречает его глазами и чувствами.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запахи,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поэт раскрывает «повседневную» жизнь лета: слышатся шорохи и шаги, появляется ощущение дыхания и близких запахов. Картина оживает изнутри.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заполняет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чувство расширяется: июль наполняет дом и вокруг становится тесно от движения. Мимолётное впечатление превращается в общую полноту дня.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картины — к ощущению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удерживает главный итог: лето воспринимается как активная сила. Внутреннее настроение совпадает с внешней картиной — всё кажется естественным и светлым.
</a:t>
            </a:r>
            <a:endParaRPr lang="en-US" sz="12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июля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переходов от «гостя» к символу активного лета.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85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ведёт себя как живое существо: приходит, действует, меняет пространство. Благодаря этому привычный месяц превращается в узнаваемого «героя».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не только описано, но и «переведено» в действие: мы чувствуем движение и перемены. Метафоры помогают увидеть, как сила лета работает вокруг.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Шорохи, шаги, топот — всё звучит в тексте. Повторы согласных и короткие фразы усиливают ритм и создают ощущение живого шума.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повторы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глаголы движения делают впечатление динамичным. Читатель словно следит за перемещением летней энергии и её влиянием на настроение.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47524"/>
            <a:ext cx="4646100" cy="25758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смысл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Б. Л. Пастернака «Июль»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образов объясняют, как в тексте создаётся ощущение живого лета.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не изображается фоном: она становится действующим лицом.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Указанные мотивы работают вместе: герой-месяц оживает за счёт движения, а слышимость и свет усиливают радостное чувство приближающегося лета.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Одушевление природы делает июль главным героем, а движение удерживает текст в постоянной перемене и напоре.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(распределение условное, без численных данных автора).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звук важен не меньше, чем картинка: слышны шаги, шорохи, топот и дыхание лета, будто оно проходит рядом.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согласных и короткие строки создают ощущение живого шума. Ритм речи помогает почувствовать, как лето «нарастает» и наполняет пространство.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можно почти «услышать», даже читая про себя. Это делает стихотворение удобным для выразительного чтения в 6 классе.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образ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домашнего мира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природа не отделена от человека: июль входит в дом так, будто это обычное и естественное событие. Открытое окно, двор, сад, дача или летняя комната становятся продолжением его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близость помогает почувствовать: лето живет рядом и не существует где-то «за пределами» повседневности. Пастернак показывает, что домашнее пространство может разговаривать с природой через тепло, свет и шум.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стихотворения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«Июля» прост для чтения, но построен так, что каждое слово работает на образ: привычное «июль» звучит неожиданно, потому что рядом с ним стоят действия, запахи и 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тексте свободная, почти разговорная: создается впечатление живой речи, в которой заметны паузы и естественные переходы от одного впечатления к другому.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стихотворение остается музыкальным и точным: звуки и ритм поддерживают ощущение прихода и нарастания летней силы, поэтому его удобно читать вслух, сохраняя настрой.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сочетанию ясности и выразительности текст легко запоминается: школьники могут воспринимать его как ряд сменяющихся картин и настроений, а не как «сложное» описание.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«Июле»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Б. Л. Пастернака «Июль» (учебный анализ средств выразительности).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| Примерный эффект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олицетворения, образной речи и звуковых приемов превращает месяц в активного героя: читатель чувствует радость и живое движение лета.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 напоминает постепенное «раскрытие» лета: сначала ощущается удивление от прихода июля, затем нарастает активность, а в финале становится спокойно и светло.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его развитию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стихотворения меняется не только картина, но и внутренний отклик: эмоции становятся более светлыми и дружелюбными, будто природа принимается как естественная часть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модель для урока литературы по тексту «Июль» (качественная оценка динамики настроения).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запоминается, потому что в нем соединяются простота и необычность: знакомый месяц превращается в яркий образ, а лето — в событие, которое хочется представить и пересказать.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ясные слова и динамичные глаголы помогают быстро понять смысл и почувствовать движение. Поэтому текст не «застревает» в чтении, а увлекает последовательностью впечатлений.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июля естественно связываются с опытом школьников: каникулы, прогулки, сад, солнце и летнее движение. Эти ассоциации делают содержание личным и удерживают внимание при пересказе.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Представь: ты открываешь дверь или окно, а воздух будто меняется сразу. В стихотворении июль ведет себя как гость, который приносит шум, тепло и запахи, и от этого обычный дом становится частью большой летней истории. Так легче почувствовать текст через личные наблюдения.
</a:t>
            </a:r>
            <a:endParaRPr lang="en-US" sz="92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 «живой гость» во дворе
</a:t>
            </a:r>
            <a:endParaRPr lang="en-US" sz="131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знакомо, как во время каникул слышно больше: шорох травы, шаги по дорожке, голоса во дворе. Пастернак делает то же самое в словах — природа звучит. Поэтому школьникам проще воспринимать стихотворение не только глазами, но и «на слух», как настоящее летнее движение.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вместо тишины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наступлением лета появляется чувство простора: можно гулять дольше, быть на улице, смотреть, как меняется день. В «Июле» это передано через свет и радость, которые нарастают вместе с образом июля. Так поэзия объясняет, почему лето хочется принимать сердцем.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свободы и ощущение света
</a:t>
            </a:r>
            <a:endParaRPr lang="en-US" sz="116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восприятием мира в 6 классе
</a:t>
            </a:r>
            <a:endParaRPr lang="en-US" sz="17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внимание уходит к дому и человеку, главная энергия текста остается природной: звук и движение подталкивают читателя от картины к общему чувству.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стихотворение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акценты на природе, движении и звуке объясняют, почему июль воспринимается как главный герой: остальное лишь помогает ему «войти» в жизнь.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смысловых доминант по тексту «Июль» (учебная визуализация).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«Июль» в русской поэзии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продолжает традицию русской пейзажной лирики: поэты изображают времена года, смену настроений и влияние природы на внутренний мир.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Пастернака в том, что лето не только описано, а оживлено: июль становится действующим лицом, и поэтому текст воспринимается ярко и современно.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решение помогает даже младшим подросткам: они видят не абстрактные «образы», а узнаваемое движение лета — как событие, которое случается рядом и радует.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652" y="1531350"/>
            <a:ext cx="3315095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к анализу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Поэтапный разбор текста «Июль» Б. Л. Пастернака (учебные вопросы к анализу).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| Ответ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быстро «собрать» стихотворение в единую картину: определить героя, раскрыть смысл, заметить приемы и связать их с настроением.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июль как символ жизни, света и свободы
</a:t>
            </a:r>
            <a:endParaRPr lang="en-US" sz="2084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Л. Пастернака «Июль» показывает лето как живую силу, которая входит в человеческий мир и наполняет его движением, звуками и светом. Природа действует, дышит и меняется — и учит видеть красоту обычного дня.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2026-05-15T04:00:13Z</dcterms:created>
  <dcterms:modified xsi:type="dcterms:W3CDTF">2026-05-15T04:00:13Z</dcterms:modified>
</cp:coreProperties>
</file>