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jpe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0672" y="798653"/>
            <a:ext cx="3220602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is / There are: базовая конструкция для 6 класса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 наличии предметов, местах и количестве.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770" y="1076446"/>
            <a:ext cx="3905795" cy="3463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is / there are встречается в учебнике, заданиях и диалогах. Эта конструкция помогает быстро и правильно сказать, что есть в классе, дома, в портфеле или в парке.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значение there is и there are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82026" y="2578150"/>
            <a:ext cx="35838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82025" y="3257300"/>
            <a:ext cx="3583800" cy="11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is означает «есть, имеется» и используется, когда речь идёт об одном предмете или одном месте, где что-то находится: There is a book on the desk.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81501" y="2578150"/>
            <a:ext cx="35838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предметов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881500" y="3257300"/>
            <a:ext cx="3583800" cy="11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are означает «есть, имеются» и употребляется, если предметов несколько: There are two pens in the bag. После конструкции обычно называют предмет и место.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5050550" y="1677318"/>
            <a:ext cx="36627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число и неисчисляемые слова
</a:t>
            </a:r>
            <a:endParaRPr lang="en-US" sz="1267" dirty="0"/>
          </a:p>
        </p:txBody>
      </p:sp>
      <p:sp>
        <p:nvSpPr>
          <p:cNvPr id="10" name="Text 2"/>
          <p:cNvSpPr txBox="1"/>
          <p:nvPr/>
        </p:nvSpPr>
        <p:spPr>
          <a:xfrm>
            <a:off x="5050550" y="1996652"/>
            <a:ext cx="35853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is сочетается с одним предметом и с неисчисляемыми существительными: There is a cat. There is milk in the glass. Форма зависит от числа и типа слова.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50550" y="3118943"/>
            <a:ext cx="36627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050550" y="3438277"/>
            <a:ext cx="35853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are употребляется, когда предметов больше одного: There are cats in the yard. There are three apples on the plate. Здесь важно увидеть именно множественность.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с числом существительного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47" y="1381143"/>
            <a:ext cx="8317800" cy="17981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основные формы конструкции и короткие ответы.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утверждения, отрицания и вопроса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зависит от числа существительного и типа предложения: утверждение, отрицание или вопрос.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правила английской грамматики для начального уровня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534308" y="883599"/>
            <a:ext cx="2560500" cy="16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Утвердительные предложения с there is / there are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748025" y="5682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предложения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748025" y="8533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утвердительных предложениях there is и there are стоят в начале. После них сразу идёт существительное, а затем место, например near my school или in the classroom.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48025" y="36708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48025" y="39559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подсказывают, что предметов несколько: There are four chairs in the classroom. Такие примеры особенно удобны для описания комнаты, класса и дома.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748025" y="26366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some и many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748025" y="29217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большего или неопределённого количества в утвердительных предложениях часто встречаются some и many: There is some juice in the bottle. There are many students in the hall.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748025" y="16024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a / an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3748025" y="18875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речь идёт об одном исчисляемом предмете, часто используются a или an: There is a park near my school. Такая форма помогает точно назвать один объект.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предложения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31742" y="1816494"/>
            <a:ext cx="3538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отрицание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31742" y="2505500"/>
            <a:ext cx="3538800" cy="14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строится с помощью not: there is not / there isn’t и there are not / there aren’t. В речи чаще используются краткие формы, потому что они звучат естественно.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945617" y="1816494"/>
            <a:ext cx="3538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any и no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945617" y="2505500"/>
            <a:ext cx="3538800" cy="14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отрицательных предложениях часто встречаются any и no: There isn’t any water in the cup. There aren’t any windows in this room. Эти слова помогают показать отсутствие предмета.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примеры показывают, что ключевой ориентир — число предметов и тип существительного.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there is или there are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зависит не от темы, а от того, один предмет это, несколько предметов или неисчисляемое слово.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there is / there are; 6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с there is / there are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24325" y="2394575"/>
            <a:ext cx="2277900" cy="604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Перестановка слов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24329" y="3043522"/>
            <a:ext cx="2277900" cy="1284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задать вопрос, нужно вынести is или are на первое место: Is there a library in your school? Are there any mushrooms in the soup?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32962" y="2394575"/>
            <a:ext cx="22779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слова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432966" y="3043522"/>
            <a:ext cx="22779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вопрос начинается со слова where, how many или другого вопросительного слова, оно ставится в начале: Where is the station? How many desks are there in the classroom?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6241600" y="2394575"/>
            <a:ext cx="22779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сохраняется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6241604" y="3043522"/>
            <a:ext cx="22779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с there is / there are остаётся понятным, если помнить английский порядок слов. Сначала идёт вопросительная часть, затем форма глагола и слово there.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правильную форму there is / there are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для школьных заданий и коротких ответов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ответы в диалогах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89850" y="160710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формы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89850" y="201222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кратком ответе мы не повторяем всё предложение, а называем только нужную форму: Yes, there is / No, there isn’t или Yes, there are / No, there aren’t.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39650" y="160710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на вопрос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39650" y="201222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вопрос начинается с Is there… в ответе используется is; если начинается с Are there… нужно использовать are. Это помогает быстро и правильно отвечать в разговоре.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889850" y="299805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889850" y="340317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упражнении можно услышать: Are there any pencils on the desk? — Yes, there are. Is there a ruler in your bag? — No, there isn’t. Такие ответы звучат естественно.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5139650" y="299805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в классе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5139650" y="340317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ответы особенно полезны на уроке английского, когда нужно отвечать быстро и без длинных фраз. Они тренируют внимание к числу существительного и форме глагола.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Неисчисляемые существительные с there is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холодильнике есть молоко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кухне ученик открывает холодильник и видит молоко, которое нельзя посчитать поштучно. Поэтому он говорит: There is milk in the fridge. Форма there is подходит, когда речь идёт о веществе или массе.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 не осталось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тренировки в бутылке почти пусто, и ученик замечает: There isn’t any water left. В отрицании с неисчисляемыми словами часто появляется any, чтобы показать отсутствие нужного количества.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задание на столе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письменном столе лежит домашнее задание, и в этом случае также используется there is. Можно сказать: There is homework on the table. Даже если заданий несколько, слово homework остаётся неисчисляемым.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789915"/>
            <a:ext cx="3975900" cy="166637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понять, какую форму выбрать: there is или there are, а также какое предложение нужно построить.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для выбора формы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часто сразу показывают число и тип предложения. Это помогает избежать ошибок при выборе there is и there are.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правила английской грамматики для начального уровня
</a:t>
            </a:r>
            <a:endParaRPr lang="en-US" sz="100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318" y="1226125"/>
            <a:ext cx="405000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5329" y="2971106"/>
            <a:ext cx="253125" cy="40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8844" y="1226125"/>
            <a:ext cx="303750" cy="40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58315" y="2971106"/>
            <a:ext cx="354375" cy="405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 и форма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There is three apples ошибка возникает из-за множественного числа. Если предметов несколько, нужно говорить: There are three apples.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с any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Is there any apples? звучит неправильно, потому что apples — множественное число. Нужно сказать: Are there any apples? Согласование начинается с числа существительного.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Неисчисляемое слово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There are a milk неверна, потому что milk не считается поштучно. Правильно: There is milk. Здесь важна не форма слова, а его тип.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во множественном числе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There aren’t any book связана с окончанием слова. Если предметов больше одного, нужно использовать books: There aren’t any books. Форма are требует множественного числа.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шестиклассников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особенно удобна там, где нужно быстро назвать предметы вокруг себя: в классе, дома и на улице. Она часто встречается в описаниях повседневной среды.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используется there is / there are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тема связана с близкими школьнику ситуациями, поэтому её легко применять в устной речи и коротких письменных ответах.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there is / there are; обобщение по тематическим разделам
</a:t>
            </a:r>
            <a:endParaRPr lang="en-US" sz="95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Мини-диалоги для тренировки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03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Остановка рядом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703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there a bus stop near here? — Yes, there is. Такой диалог помогает потренировать вопрос о месте и короткий ответ, когда нужно спросить дорогу.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8631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на кухне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631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Are there any apples in the kitchen? — No, there aren’t. Такой пример показывает отрицательный ответ во множественном числе и помогает запомнить форму aren't.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655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Ручка и линейка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655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there a ruler in your bag? — Yes, there is. Здесь удобно повторить форму there is с одним предметом и дать короткий подтверждающий ответ.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26679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сегодня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26679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Are there any tests today? — No, there aren’t. Вопрос с any звучит естественно, когда говорящий не знает точное количество и хочет уточнить наличие.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составляется предложение с there is / there are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утвердительных, отрицательных и вопросительных предложений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859100" y="3798904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 и школа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859025" y="4042488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магазине можно сказать о товарах, а в школе — о принадлежностях и помещениях. Конструкция подходит для простых описаний, потому что сразу показывает наличие предметов.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59100" y="1160092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Классная комната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859025" y="1403676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легко описывать знакомые предметы: There is a board in the classroom. There are desks near the window. Такие фразы помогают говорить о реальной обстановке.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9100" y="2039696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кухня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4859025" y="2283280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конструкция нужна для описания комнат и вещей: There is a lamp in the room. There are books on the shelf. Это удобный способ рассказать, что где находится.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859100" y="2919300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и улица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859025" y="3162884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и парке there is / there are помогает назвать объекты вокруг: There are trees in the park. There is a bakery on the corner. Предложения остаются короткими и понятными.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в реальных местах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534308" y="883599"/>
            <a:ext cx="2560500" cy="16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повторение правил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748025" y="5682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748025" y="8533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is используется, когда речь идёт об одном предмете, а также с неисчисляемыми существительными. Эта форма помогает сказать, что что-то есть или находится в определённом месте.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48025" y="36708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ответ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48025" y="39559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кратком ответе повторяются only the needed words: Yes, there is. No, there aren’t. Такая форма экономит время и делает речь естественной.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748025" y="26366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и вопрос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748025" y="29217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отрицания нужны isn’t и aren’t, а вопрос строится с is there или are there. Так сохраняется порядок слов, характерный для английского языка.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748025" y="16024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предметов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3748025" y="18875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are выбирают, когда предметов больше одного. Важно следить за множественным числом существительного, потому что именно оно подсказывает правильную форму.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простая модель для описания наличия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is / there are — это удобная модель для описания предметов, мест и количества. Освоив её, ученики могут уверенно строить утверждения, отрицания, вопросы и краткие ответы в повседневных ситуациях.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2026-05-29T13:20:55Z</dcterms:created>
  <dcterms:modified xsi:type="dcterms:W3CDTF">2026-05-29T13:20:55Z</dcterms:modified>
</cp:coreProperties>
</file>