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Давайте играть и учить английский!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во 2 классе: урок-игра со словами, фразами и весёлыми заданиями.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во 2 классе: учимся через игру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2 классе дети уже умеют слушать короткие инструкции, повторять слова хором и работать в паре. Поэтому английский легко превращается в игру: с картинками, движением, карточками и простыми темами, которые быстро запоминаются.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урок английского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780175"/>
            <a:ext cx="15315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начинается с короткого приветствия, чтобы дети сразу включились в работу. Несколько знакомых слов помогают настроиться, вспомнить английский и почувствовать себя уверенно.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083173" y="2780175"/>
            <a:ext cx="15315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знакомого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класс повторяет уже известные слова и фразы. Хоровое проговаривание, карточки и ответы по очереди помогают быстро освежить память без скучных объяснений.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06346" y="2780175"/>
            <a:ext cx="15315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тема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разминки учитель вводит новое слово или маленькую фразу через картинку, жест или предмет. Так смысл становится понятным сразу, без длинного перевода.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529513" y="2780175"/>
            <a:ext cx="15315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игра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начинается игра: выбрать картинку, назвать слово, показать ответ движением или поработать в паре. Для второго класса это самый удобный способ учиться.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7252693" y="2780175"/>
            <a:ext cx="15315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дети ещё раз повторяют главное, слышат похвалу и прощаются по-английски. Такой финал помогает закрепить материал и завершить урок спокойно.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для урока английского языка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51288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доске и стенах удобно разместить крупные карточки со словами и яркие картинки. Когда слово видно рядом с предметом, его легче понять и запомнить.
</a:t>
            </a:r>
            <a:endParaRPr lang="en-US" sz="1138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260621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атмосфера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3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Плакаты с алфавитом, числами и цветами делают класс похожим на маленькую языковую мастерскую. Даже короткие надписи Hello, Yes и No помогают почувствовать английский вокруг.
</a:t>
            </a:r>
            <a:endParaRPr lang="en-US" sz="1005" dirty="0"/>
          </a:p>
        </p:txBody>
      </p:sp>
      <p:sp>
        <p:nvSpPr>
          <p:cNvPr id="12" name="Text 4"/>
          <p:cNvSpPr txBox="1"/>
          <p:nvPr/>
        </p:nvSpPr>
        <p:spPr>
          <a:xfrm>
            <a:off x="360000" y="3361129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 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Цветные карандаши, фишки, карточки и небольшие флажки делают задания живыми. С такими материалами ребёнок быстрее включается в урок и не теряет интерес.
</a:t>
            </a:r>
            <a:endParaRPr lang="en-US" sz="1138" dirty="0"/>
          </a:p>
        </p:txBody>
      </p:sp>
      <p:sp>
        <p:nvSpPr>
          <p:cNvPr id="13" name="Text 5"/>
          <p:cNvSpPr txBox="1"/>
          <p:nvPr/>
        </p:nvSpPr>
        <p:spPr>
          <a:xfrm>
            <a:off x="360000" y="411605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Дружелюбный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Аккуратное, яркое пространство помогает сосредоточиться и не путаться в заданиях. Когда всё лежит на своих местах, английский кажется понятнее и спокойнее.
</a:t>
            </a:r>
            <a:endParaRPr lang="en-US" sz="111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урок английского в игре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занятий в формате школьной игры с короткими шагами и сменой активности.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на уроке английского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5125600" y="557100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по очереди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важно не перебивать других и ждать своей очереди. Тогда каждый успевает услышать слово, попробовать ответить и не торопится из-за соседей.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25602" y="1561880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внимательно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учитель показывает пример или даёт команду, лучше смотреть и слушать до конца. Это помогает понять задание с первого раза и не потеряться.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25602" y="2566677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Произносим чётко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слова звучат по-новому, поэтому их полезно повторять спокойно и ясно. Если не получилось сразу, можно попробовать ещё раз — это нормально.
</a:t>
            </a:r>
            <a:endParaRPr lang="en-US" sz="1294" dirty="0"/>
          </a:p>
        </p:txBody>
      </p:sp>
      <p:sp>
        <p:nvSpPr>
          <p:cNvPr id="11" name="Text 5"/>
          <p:cNvSpPr txBox="1"/>
          <p:nvPr/>
        </p:nvSpPr>
        <p:spPr>
          <a:xfrm>
            <a:off x="5125602" y="3571477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Please, thank you и sorry делают урок добрым и спокойным. С ними легко попросить помощь, поблагодарить одноклассника и исправить маленькую ошибку без огорчения.
</a:t>
            </a:r>
            <a:endParaRPr lang="en-US" sz="12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715050" y="424500"/>
            <a:ext cx="7713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 и первые фразы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2453250" y="1349775"/>
            <a:ext cx="42375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Hello и Hi
</a:t>
            </a:r>
            <a:pPr algn="ctr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подходят для начала урока и общения с учителем или другом. Они звучат просто, быстро запоминаются и сразу создают дружелюбное настроение в классе.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2453250" y="2039458"/>
            <a:ext cx="42375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morning
</a:t>
            </a:r>
            <a:pPr algn="ctr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помогает начать день по-английски. Её удобно говорить утром, когда класс только собирается и ещё немного сонный, как после большой подушки.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2453250" y="2729125"/>
            <a:ext cx="42375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Goodbye и See you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нужны в конце занятия. Они помогают красиво попрощаться, пожелать хорошего дня и закончить урок без спешки.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453250" y="3418800"/>
            <a:ext cx="42375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are you?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короткий вопрос удобно отвечать I’m fine. Дети быстро учатся этой паре фраз и могут использовать её почти на каждом уроке.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2453250" y="4108475"/>
            <a:ext cx="42375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
</a:t>
            </a:r>
            <a:pPr algn="ctr" indent="0" marL="0">
              <a:lnSpc>
                <a:spcPct val="115000"/>
              </a:lnSpc>
              <a:buNone/>
            </a:pPr>
            <a:r>
              <a:rPr lang="en-US" sz="3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Приветствие, вопрос и ответ составляют маленький разговор. Для второго класса это отличный старт: всего несколько слов, а уже настоящий английский.
</a:t>
            </a:r>
            <a:endParaRPr lang="en-US" sz="107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 числа на английском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цветам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Red, blue, green, yellow, black и white легко запоминаются через знакомые предметы. Красный карандаш или жёлтый мяч сразу помогают увидеть, что слово означает.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до десяти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one to ten удобно повторять хором и в ритме. Их можно считать на пальцах, находить на карточках и использовать в простых заданиях.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Соединяем слово и 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цвет или число связано с картинкой, запоминание идёт быстрее. Дети начинают строить первые фразы и выполнять задания без лишней путаницы.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и первые буквы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и картинка рядом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первой карточке буква A соседствует с apple, и это помогает ребёнку увидеть связь между знаком и словом. Когда рядом появляется яркая картинка, буква перестаёт быть просто значком и превращается в понятный ориентир.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с B, C и D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 ball, cat и dog показывают, как одна буква открывает целую маленькую группу слов. Во 2 классе важно не торопиться: сначала дети узнают отдельные буквы, а потом связывают их со звучанием и рисунком.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как игра на память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буквы на плакате можно искать глазами, называть вслух и сопоставлять с картинками. Так урок напоминает тихую охоту за сокровищами, где каждый найденный звук помогает запомнить новое слово без лишнего напряжения.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 по-английски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вещи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Book, pen, pencil, ruler, bag, desk и chair легко понять, потому что эти предметы уже есть в классе. Ребёнок видит их каждый день и быстро связывает слово с вещью.
</a:t>
            </a:r>
            <a:endParaRPr lang="en-US" sz="1405" dirty="0"/>
          </a:p>
        </p:txBody>
      </p:sp>
      <p:sp>
        <p:nvSpPr>
          <p:cNvPr id="10" name="Text 3"/>
          <p:cNvSpPr txBox="1"/>
          <p:nvPr/>
        </p:nvSpPr>
        <p:spPr>
          <a:xfrm>
            <a:off x="252636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предмета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может попросить найти pencil, показать bag или назвать desk на картинке. Такое задание делает урок подвижным и помогает запомнить слова без скучного повторения.
</a:t>
            </a:r>
            <a:endParaRPr lang="en-US" sz="1405" dirty="0"/>
          </a:p>
        </p:txBody>
      </p:sp>
      <p:sp>
        <p:nvSpPr>
          <p:cNvPr id="11" name="Text 4"/>
          <p:cNvSpPr txBox="1"/>
          <p:nvPr/>
        </p:nvSpPr>
        <p:spPr>
          <a:xfrm>
            <a:off x="4692717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This is my pencil подходит для первого простого ответа. Она помогает соединить новое слово с маленьким предложением и почувствовать успех.
</a:t>
            </a:r>
            <a:endParaRPr lang="en-US" sz="1405" dirty="0"/>
          </a:p>
        </p:txBody>
      </p:sp>
      <p:sp>
        <p:nvSpPr>
          <p:cNvPr id="12" name="Text 5"/>
          <p:cNvSpPr txBox="1"/>
          <p:nvPr/>
        </p:nvSpPr>
        <p:spPr>
          <a:xfrm>
            <a:off x="685907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практика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называют предметы вслух, они учатся слышать английские звуки и говорить увереннее. Даже несколько слов уже дают хороший результат и бодрое настроение.
</a:t>
            </a:r>
            <a:endParaRPr lang="en-US" sz="140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 — спокойный ответ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ответа на уроке английского языка во 2 классе: вопрос, пауза, рука, ответ, повторение и похвала.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668" y="2183062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591" y="2183062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4240" y="2183062"/>
            <a:ext cx="36015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0614" y="2183062"/>
            <a:ext cx="25725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которые помогают запомнить слова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пару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соединяет слово и картинку, как два кусочка одного пазла. Такая игра быстро включает внимание и помогает запомнить новое слово без длинных объяснений и скучных повторов.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картинку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называет слово, а дети показывают нужный рисунок. Здесь важно быстро услышать знакомое звучание и спокойно выбрать правильный ответ, не спеша и без лишнего волнения.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 цепочкой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передаются от ученика к ученику, как весёлая эстафета. Каждый повторяет только одно слово или короткую фразу, поэтому даже застенчивому ребёнку легко включиться в игру.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движением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хлопают, встают или показывают цвет, когда слышат нужное слово. Движение помогает лучше запомнить звук, а урок становится бодрым, живым и совсем не сонным.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рядом с картинкой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карточке может быть слово cat и рядом улыбающийся кот. Ребёнок видит изображение, читает слово и сразу связывает их в памяти. Такой простой приём помогает понять значение быстрее, чем длинное объяснение.
</a:t>
            </a:r>
            <a:endParaRPr lang="en-US" sz="1157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Цвет, число и 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Мини-плакаты удобно использовать для коротких связок: red рядом с красным кружком, three рядом с тремя звёздочками. Когда слово видно наглядно, ученику легче повторить его вслух и не перепутать с другим.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Игрушка как подсказка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Игрушечная собака, кубик с буквой B или яркая фишка становятся маленькими помощниками на уроке. Ребёнок берёт предмет в руки, смотрит на него и быстрее вспоминает нужное английское слово.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и подсказки делают слово понятнее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67206"/>
            <a:ext cx="9144000" cy="20716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учителя на уроке английского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10" name="Text 2"/>
          <p:cNvSpPr txBox="1"/>
          <p:nvPr/>
        </p:nvSpPr>
        <p:spPr>
          <a:xfrm>
            <a:off x="5125600" y="537925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образец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первым произносит слово или фразу чётко и спокойно. Дети слышат правильный вариант, повторяют его и не теряются, потому что понимают, как должен звучать ответ.
</a:t>
            </a:r>
            <a:endParaRPr lang="en-US" sz="935" dirty="0"/>
          </a:p>
        </p:txBody>
      </p:sp>
      <p:sp>
        <p:nvSpPr>
          <p:cNvPr id="11" name="Text 3"/>
          <p:cNvSpPr txBox="1"/>
          <p:nvPr/>
        </p:nvSpPr>
        <p:spPr>
          <a:xfrm>
            <a:off x="5125601" y="1137920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Задаёт короткие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на уроке должны быть простыми и понятными. Короткая форма помогает детям быстро сообразить, что делать дальше, и даёт возможность ответить без долгого раздумья.
</a:t>
            </a:r>
            <a:endParaRPr lang="en-US" sz="935" dirty="0"/>
          </a:p>
        </p:txBody>
      </p:sp>
      <p:sp>
        <p:nvSpPr>
          <p:cNvPr id="12" name="Text 4"/>
          <p:cNvSpPr txBox="1"/>
          <p:nvPr/>
        </p:nvSpPr>
        <p:spPr>
          <a:xfrm>
            <a:off x="5125601" y="1737919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 смелость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ребёнок говорит неуверенно, учитель не торопит его и не делает ответ слишком длинным. Спокойная поддержка помогает ученику рискнуть, попробовать ещё раз и не бояться ошибки.
</a:t>
            </a:r>
            <a:endParaRPr lang="en-US" sz="935" dirty="0"/>
          </a:p>
        </p:txBody>
      </p:sp>
      <p:sp>
        <p:nvSpPr>
          <p:cNvPr id="13" name="Text 5"/>
          <p:cNvSpPr txBox="1"/>
          <p:nvPr/>
        </p:nvSpPr>
        <p:spPr>
          <a:xfrm>
            <a:off x="5125601" y="2337930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Ведёт игру к фразе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превращает отдельные слова в маленькие предложения и связывает их с картинкой, жестом или предметом. Так урок идёт от простого повторения к живой речи.
</a:t>
            </a:r>
            <a:endParaRPr lang="en-US" sz="93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перед началом урока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подготовки ученика к уроку английского языка во 2 классе: от сборов дома до открытия нужной страницы в классе.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4555"/>
            <a:ext cx="9144000" cy="20270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900" y="424500"/>
            <a:ext cx="84243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игра в урок английского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2453325" y="1191687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Тренирует память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появляется в игре несколько раз, оно запоминается легче. Ребёнок слышит, видит и повторяет его в разных ситуациях, поэтому новое быстро становится знакомым.
</a:t>
            </a:r>
            <a:endParaRPr lang="en-US" sz="942" dirty="0"/>
          </a:p>
        </p:txBody>
      </p:sp>
      <p:sp>
        <p:nvSpPr>
          <p:cNvPr id="10" name="Text 3"/>
          <p:cNvSpPr txBox="1"/>
          <p:nvPr/>
        </p:nvSpPr>
        <p:spPr>
          <a:xfrm>
            <a:off x="2453325" y="1666079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 слух
</a:t>
            </a:r>
            <a:pPr algn="ctr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игре нужно различать похожие слова, короткие команды и знакомые звуки. Это учит внимательно слушать учителя и замечать, чем одно английское слово отличается от другого.
</a:t>
            </a:r>
            <a:endParaRPr lang="en-US" sz="918" dirty="0"/>
          </a:p>
        </p:txBody>
      </p:sp>
      <p:sp>
        <p:nvSpPr>
          <p:cNvPr id="11" name="Text 4"/>
          <p:cNvSpPr txBox="1"/>
          <p:nvPr/>
        </p:nvSpPr>
        <p:spPr>
          <a:xfrm>
            <a:off x="2453275" y="2140468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 говорить коротко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2 классе важно не длинное объяснение, а маленькая фраза по образцу. Игра помогает отвечать спокойно и уверенно, даже если слов пока совсем немного.
</a:t>
            </a:r>
            <a:endParaRPr lang="en-US" sz="942" dirty="0"/>
          </a:p>
        </p:txBody>
      </p:sp>
      <p:sp>
        <p:nvSpPr>
          <p:cNvPr id="12" name="Text 5"/>
          <p:cNvSpPr txBox="1"/>
          <p:nvPr/>
        </p:nvSpPr>
        <p:spPr>
          <a:xfrm>
            <a:off x="2453275" y="2612123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Снимает страх ошибки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игре ошибка выглядит не как беда, а как повод попробовать ещё раз. Поэтому английский язык становится обычной частью школьного дня, а не чем-то пугающим.
</a:t>
            </a:r>
            <a:endParaRPr lang="en-US" sz="94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моменты на уроке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902387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ошибка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cat и dog вдруг меняются местами, и весь класс улыбается. Такое недоразумение не мешает уроку, а помогает заметить слово внимательнее и исправиться без стыда.
</a:t>
            </a:r>
            <a:endParaRPr lang="en-US" sz="119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883736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Перепутанные буквы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с неправильным порядком букв вызывает интерес и желание разобраться. Дети быстро включаются в поиск верного ответа, а маленькая загадка делает повторение почти игрой-головоломкой.
</a:t>
            </a:r>
            <a:endParaRPr lang="en-US" sz="119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3865072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с улыбкой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знак Hello и дружное приветствие сразу создают тёплое настроение. Когда начало урока весёлое, детям легче говорить по-английски, потому что страх остаётся за дверью класса.
</a:t>
            </a:r>
            <a:endParaRPr lang="en-US" sz="119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сделать урок дружным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356700" y="1846462"/>
            <a:ext cx="3279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по очереди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каждый ждёт свою очередь, в классе становится спокойно и понятно. Ребёнок слушает других, не перебивает и увереннее отвечает сам, потому что знает порядок действий.
</a:t>
            </a:r>
            <a:endParaRPr lang="en-US" sz="1124" dirty="0"/>
          </a:p>
        </p:txBody>
      </p:sp>
      <p:sp>
        <p:nvSpPr>
          <p:cNvPr id="10" name="Text 3"/>
          <p:cNvSpPr txBox="1"/>
          <p:nvPr/>
        </p:nvSpPr>
        <p:spPr>
          <a:xfrm>
            <a:off x="356700" y="2888676"/>
            <a:ext cx="3279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Помогаем соседу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паре учит проверять ответы вместе и подсказывать аккуратно. В такой обстановке дети видят, что одноклассник не соперник, а партнёр по маленькой языковой игре.
</a:t>
            </a:r>
            <a:endParaRPr lang="en-US" sz="1124" dirty="0"/>
          </a:p>
        </p:txBody>
      </p:sp>
      <p:sp>
        <p:nvSpPr>
          <p:cNvPr id="11" name="Text 4"/>
          <p:cNvSpPr txBox="1"/>
          <p:nvPr/>
        </p:nvSpPr>
        <p:spPr>
          <a:xfrm>
            <a:off x="356700" y="3930896"/>
            <a:ext cx="3279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Поддерживаем добрым словом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ответ не сразу получился, важны спокойный тон, улыбка и короткая похвала за старание. Тогда английский язык воспринимается как дело, в котором можно расти без страха.
</a:t>
            </a:r>
            <a:endParaRPr lang="en-US" sz="112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не получилось сразу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ученика от неудачной попытки к успешному ответу на уроке английского языка во 2 классе.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во 2 классе — это игра, в которой слова оживают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2 классе английский язык учится легко, когда рядом игра, картинки, движение и добрый учитель. Приветствия, цвета, числа и короткие фразы становятся первыми шагами к уверенной речи.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2026-05-30T06:34:56Z</dcterms:created>
  <dcterms:modified xsi:type="dcterms:W3CDTF">2026-05-30T06:34:56Z</dcterms:modified>
</cp:coreProperties>
</file>