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век: две русские литературы или одна?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революция разделила русскую словесность на два мира?
</a:t>
            </a:r>
            <a:endParaRPr lang="en-US" sz="3178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1917 года: литература в условиях раскола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Революция, Гражданская война и НЭП изменили жизнь писателя, а затем усилилась государственная централизация. В СССР возникла новая система контроля и поддержки печати, а за рубежом русская литература продолжила жить в эмиграции.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выражение «две литературы»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 выражением обозначают расхождение между советской словесностью и текстами русских авторов, живших вне СССР. Их разделяли не только границы, но и разные читатели, издательства и правила допуска к печати.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Советском Союзе литература всё теснее связывалась с государством, идеологией и цензурой. В эмиграции авторы свободнее выбирали темы, жанры и художественные формы, хотя и теряли прямой контакт с массовым российским читателем.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спор идёт не просто о географии, а о разных условиях литературного существования. Один и тот же язык не отменял различий в опыте, интонации и культурной перспективе.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литературных пространства 1920–1930-х годов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один язык существовал в разных институциональных системах.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русский язык не создавал общего культурного пространства: институции, аудитория и свобода слова были разными.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истории русской литературы 1920–1930-х годов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и Берлин как литературные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эмиграции русская литература не замерла, а переместилась в новые города и редакции. Париж и Берлин стали местами, где сохранялись традиции дореволюционной словесности, обсуждались книги и формировался круг постоянных читателей.
</a:t>
            </a:r>
            <a:endParaRPr lang="en-US" sz="829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Ностальгия и историческая утрата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авторов главным содержанием стала память об ушедшей России. В их прозе и поэзии звучат мотивы потери, исторической катастрофы и попытки удержать прежний культурный мир хотя бы в слове.
</a:t>
            </a:r>
            <a:endParaRPr lang="en-US" sz="945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стиль как форма сопротивления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Бунин, Набоков, Гиппиус, Иванов и другие писатели стремились сохранить точность языка и художественную требовательность. В этом была не только эстетика, но и способ не раствориться в разрыве эпохи.
</a:t>
            </a:r>
            <a:endParaRPr lang="en-US" sz="919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Русское зарубежье: память, стиль, непрерывность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журналы и институты 1920-х годов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Эмигрантская печать была менее масштабной, но часто задавала высокий уровень спора и анализа.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система быстро стала доминирующей по охвату, тогда как эмигрантская сохраняла интеллектуальную самостоятельность.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литературной периодики 1920-х годов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1920-х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РАПП усиливает критику «попутчиков» и настаивает на идейной выдержанности текста, влияя на литературную политику и журнальную среду.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1932 год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литературные группы ликвидируются, и РАПП прекращает существование вместе с прежней системой литературных организаций.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1920-х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Российская ассоциация пролетарских писателей, заявляющая приоритет классовой позиции и служебной роли литературы.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РАПП и борьба за «правильную» литературу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социалистическому реализму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литературная политика 1920–1930-х годов вела к единой официальной норме.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метод требовал показывать жизнь как движение к «правильному» будущему. Герой должен был не только действовать, но и выражать историческую правоту нового строя.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в таком тексте был допустим, однако его смысл заранее задавался: трудности должны вести к победе социалистического пути. Это ограничивало свободу композиции и авторской оценки.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внутри нормы писатели находили пространство для индивидуального голоса: через сатиру, намёк, историческую параллель или усложнённый образный строй, не совпадающий с прямой агитацией.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Социалистический реализм: норма и художественные границы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и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Булгакова конфликт человека и системы становится главным нервом прозы и драмы. Его тексты показывают, что советская эпоха рождала не только лозунги, но и острое чувство несвободы.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Трагизм повседневности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и Зощенко по-разному вскрывали внутреннюю поломку времени: у одного это философская неустроенность, у другого — абсурд быта и деформация речи. Их проза расширяет представление о советской литературе.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8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Булгаков, Платонов, Зощенко: внутренняя сложность советской прозы
</a:t>
            </a:r>
            <a:endParaRPr lang="en-US" sz="255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советской прозы 1920–1930-х годов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носит обобщающий характер и отражает доминирующие сюжеты эпохи, а не точный подсчёт произведений.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Идеологически значимые темы заметно преобладают, но литература сохраняет пространство для сатиры, памяти и психологической прозы.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тематических доминант по прозе 1920–1930-х годов на основе школьного литературного канона; условное распределение.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Поэзия: от авангарда к дисциплине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6607" y="1834576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1920-е: поэтический эксперимент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 и обэриуты расширяют границы стиха: ритм, образность и словарь становятся полем смелого поиска. Поэзия остаётся одной из самых новаторских сфер литературы.
</a:t>
            </a:r>
            <a:endParaRPr lang="en-US" sz="1080" dirty="0"/>
          </a:p>
        </p:txBody>
      </p:sp>
      <p:sp>
        <p:nvSpPr>
          <p:cNvPr id="9" name="Text 3"/>
          <p:cNvSpPr txBox="1"/>
          <p:nvPr/>
        </p:nvSpPr>
        <p:spPr>
          <a:xfrm>
            <a:off x="3335547" y="3600512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1920-х — начало 1930-х: ужесточение норм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формализма и усиление идеологического контроля сужают допустимые способы выражения. Поэтам всё труднее сохранять свободу интонации, и слово всё чаще проверяется на «правильность».
</a:t>
            </a:r>
            <a:endParaRPr lang="en-US" sz="976" dirty="0"/>
          </a:p>
        </p:txBody>
      </p:sp>
      <p:sp>
        <p:nvSpPr>
          <p:cNvPr id="10" name="Text 4"/>
          <p:cNvSpPr txBox="1"/>
          <p:nvPr/>
        </p:nvSpPr>
        <p:spPr>
          <a:xfrm>
            <a:off x="6406407" y="2009141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1930-е: высокая сложность под давлением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Маяковский, Пастернак, Ахматова и Мандельштам по-разному отвечают на новый порядок, но общая ситуация остаётся напряжённой: художественная сила стиха сочетается с риском для автора.
</a:t>
            </a:r>
            <a:endParaRPr lang="en-US" sz="97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3643" y="2010177"/>
            <a:ext cx="3929391" cy="1699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010177"/>
            <a:ext cx="3929391" cy="1699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9936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Осип Мандельштам: слово, за которое расплачиваются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Мандельштама стали примером того, как поэтическая независимость могла обернуться прямой угрозой жизни. Арест, ссылка и гибель в лагерной системе превратили его биографию в трагический символ эпохи. Его имя сегодня читается не только как часть литературы, но и как знак предельной цены за свободу речи.
</a:t>
            </a:r>
            <a:endParaRPr lang="en-US" sz="946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Ахматова: молчание как форма выживания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1930-е Ахматова почти не имела возможности печататься и жила в режиме ожидания очередного запрета. Её поэзия сохраняла внутреннюю собранность и точность, а личная судьба всё теснее связывалась с исторической трагедией. В этом молчании слышится не отсутствие голоса, а его вынужденная защита.
</a:t>
            </a:r>
            <a:endParaRPr lang="en-US" sz="981" dirty="0"/>
          </a:p>
        </p:txBody>
      </p:sp>
      <p:sp>
        <p:nvSpPr>
          <p:cNvPr id="9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и Мандельштам: два пути независимого слова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7373" y="1935209"/>
            <a:ext cx="4629879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одинаковый язык входил в разные исторические и художественные 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усиливала тему памяти и свободы, а советская проза — социальную и государственную проблематику; различие задавалось не языком, а контекстом существования.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литературных биографий и доминирующих мотивов в прозе 1920–1930-х годов.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советской и эмигрантской прозы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0842" y="2057985"/>
            <a:ext cx="381790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7447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57759" y="2057985"/>
            <a:ext cx="509053" cy="50905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72259" y="2057985"/>
            <a:ext cx="509053" cy="50905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эпохи: как менялась литературная речь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210730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Канцелярская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Бюрократический язык усиливает обезличенность текста: фразы становятся тяжеловеснее, точнее по форме, но холоднее по смыслу и эмоциональному тону.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451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Лозунг и призыв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Агитационная интонация проникает в прозу и поэзию, делая речь более прямой, ударной и ориентированной на коллективное действие, а не на личное переживание.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80754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Газетная риторика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Печатная пресса задаёт привычку к готовым клише, коротким оценкам и публичной назидательности, которые легко переходят в художественную речь.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4978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 деформация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нередко ломают официальный язык изнутри: повтор, сбой, гротеск и пародия показывают, как речь власти теряет естественность.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2123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новаторство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жёстких условиях авторы сохраняют поиск: меняют синтаксис, ритм и интонацию, чтобы выразить сложность времени без прямого лозунга.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литературный текст проходил через цензуру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путь рукописи в советской издательской системе 1920–1930-х годов.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Судьбы писателей в 1930-е годы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статистику, а типичную драматургию литературной биографии в эпоху политического давления.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память в 1930-е годы формировалась прерывисто: признание, запрет и посмертная реабилитация могли сменять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биографических сценариев писателей 1930-х годов по литературно-историческим материалам.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русский язык связывал авторов внутри страны и за её пределами: даже при разных судьбах они пользовались одной словесной системой, узнаваемой для любого образованного читателя.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традиция оставалась общей опорой: Пушкин, Толстой и Достоевский были одинаково важны и для советских писателей, и для эмигрантов, задавая общий культурный горизонт.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Сохранялся единый круг больших тем: судьба России, историческая катастрофа, нравственный выбор, роль интеллигенции и ответственность писателя перед эпохой.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политический разлом, ощущение принадлежности к одной исторической словесности поддерживалось памятью о дореволюционной культуре и взаимной узнаваемостью художественных ценностей.
</a:t>
            </a:r>
            <a:endParaRPr lang="en-US" sz="983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в пользу одной русской литературы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в пользу двух литератур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СССР литература всё сильнее зависела от государства: цензура, партийный контроль и единый канон ограничивали выбор тем, жанров и способов высказывания.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эмиграции авторы сохраняли большую творческую автономию, но были отделены от массового советского читателя и работали в ином культурном и издательском поле.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 жизни породили разные художественные задачи: советская литература обслуживала идеологический проект, а зарубежная чаще обращалась к памяти, утрате и личной свободе.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язык — два исторических пути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1920–1930-х годов осталась единой по языку и культурной памяти, но раскололась по условиям существования: в СССР и в эмиграции она развивалась как две исторические формы одного наследия.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2026-05-20T01:38:45Z</dcterms:created>
  <dcterms:modified xsi:type="dcterms:W3CDTF">2026-05-20T01:38:45Z</dcterms:modified>
</cp:coreProperties>
</file>