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наук, изучающих организм человека
</a:t>
            </a:r>
            <a:endParaRPr lang="en-US" sz="2605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изучают различные науки для комплексного понимания жизни и здоровья.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человеческого тела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организма началось в древности с наблюдений Гиппократа и Галлена. Изобретение микроскопа и современные технологии раскрыли строение и функции на клеточном уровне.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биологии в понимании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исследует основные принципы жизни, изучая строение и функции клеток, тканей и органов, что помогает понять работу человеческого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биологии, такие как цитология и гистология, исследуют структуру клеток и тканей, раскрывая механизмы роста и развития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объясняет процессы на уровне молекул ДНК и белков, обеспечивая знания о наследственности и обмене веществ.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Анатомия: строение человеческого тела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структуры и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изучает расположение и строение внутренних и наружных органов, включая систему костей и мышц. Это основа для понимания физиологии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анатомии и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изучения анатомии используются модели, схемы и иллюстрации, которые помогают визуализировать сложное строение тела, доступное даже в школьном обучении.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Функционирование систем организма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описывает процессы дыхания, кровообращения и пищеварения, обеспечивающие жизнедеятельность и поддержание гомеостаза в организме.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играют нервная и эндокринная системы, координирующие взаимодействие органов и поддерживающие баланс внутренних процессов.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механизмы регуляции температуры и выделения отходов, важные для нормального функционирования и адаптации к окружающей среде.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физиологии помогает детям осознать важность здорового образа жизни для профилактики подростковых заболеваний.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251" y="1611696"/>
            <a:ext cx="4015143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органы, функции и примеры каждой системы в организме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всех систем обеспечивает поддержание жизни и здоровья человека.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справочники,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 и её значение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наследственную информацию, закодированную в виде генов. Она определяет многие внешние и внутренние характеристики человека, включая особенности здоровья.
</a:t>
            </a:r>
            <a:endParaRPr lang="en-US" sz="1158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наследуемых признаков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глаз, тип волос и группа крови наследуются от родителей. Эти признаки изучают, чтобы понять генетическую связь и вариации в популяции.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 и их причины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болезни связаны с изменениями в генах. Современные исследования помогают выявлять такие патологии и разрабатывать методы их лечения.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ключ к наследственности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медицина: основа здоровья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сосредоточена на профилактике заболеваний через правильное питание, соблюдение режима и физическую активность для укрепления здоровья.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обеспечивает диагностику, лечение и реабилитацию заболеваний на основе научных данных и современных технологий.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науки формируют основу здорового образа жизни, особенно важного для подростков в процессе взросления.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публикаций по наукам о человеке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исследований сосредоточена на медицине и биологии, что отражает их важность в изучении здоровья.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биология доминируют, отражая фокус на практическом применении и базовых процессах организма.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Scopus,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позволяют выявлять функции клеток и органов посредством контролируемых условий и измерений.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даёт возможность рассмотреть структуру тканей на клеточном уровне, открывая невидимые невооружённым глазом детали.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наблюдения фиксируют проявления заболеваний и реакцию организма, что помогает корректировать лечение пациентов.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имитирует биологические процессы, облегчая изучение сложных механизмов и прогнозирование результатов терапии.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организма человека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8529" y="2055822"/>
            <a:ext cx="562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867" y="3634590"/>
            <a:ext cx="7875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психологии в познании человека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объясняет работу внимания, памяти, мышления и эмоций, раскрывая, как эти функции влияют на наше поведение и восприятие мира.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подросткового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Изучается формирование личности и когнитивных способностей подростков с учётом эмоциональных и социальных факторов, влияющих на развитие.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методы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помогают выявлять закономерности в развитии мышления и психики, а также изучать влияние стресса на общее состояние здоровья.
</a:t>
            </a:r>
            <a:endParaRPr lang="en-US" sz="944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Иммунология: ключевые аспекты защиты организма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лимфоциты помогают бороться с инфекциями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— главные белые кровяные клетки — распознают и уничтожают вирусы и бактерии. Их координированная работа обеспечивает эффективный иммунный ответ и защиту организма.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Вакцинация: искусственный иммунитет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помогают подготовить иммунную систему к встрече с болезнетворными микробами без риска заражения. Это спасает миллионы жизней и способствует предотвращению эпидемий.
</a:t>
            </a:r>
            <a:endParaRPr lang="en-US" sz="9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677162"/>
            <a:ext cx="5139684" cy="2834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открытия в медицине и биологии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открытия, изменившие понимание организма и методы лечения, представлены в таблице ниже.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открытие радикально улучшило методы диагностики, профилактики и лечения, положив основу современной медицины.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медицины и биологии, 2024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биологии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(МРТ) позволяет создавать подробные 3D-модели органов без вреда для пациента, улучшая диагностику.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помогает быстро анализировать медицинские снимки и прогнозировать развитие болезней.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секвенирование выявляет наследственные особенности и предрасположенности к заболеваниям для персонализированного лечения.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 позволяют создавать препараты для точечного воздействия на клетки, повышая эффективность терапии с минимальными побочными эффектами.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Патанатомия и патофизиология: когда органы болеют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Патанатомия изучает изменения в тканях и органах при болезни, помогая понять причины структурных повреждений.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Патофизиология исследует, как нарушения функций органов вызывают симптомы, что позволяет разрабатывать эффективные методы лечения.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человеческого организма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периоды жизни функции органов и системы организма изменяются, отражая процессы роста, зрелости и старения.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и рост наблюдаются у детей и молодых взрослых, с постепенным снижением после 60 лет.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возрастных изменений,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человека: влияние среды на здоровье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повышает риск заболеваний дыхательных путей, особенно у детей и подростков.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влияют на адаптационные способности организма, вызывая стрессовые реакции и ухудшая самочувствие.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бытовая среда формируют привычки, которые влияют на здоровье и сопротивляемость организма.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Нутрициология: наука о питании и здоровье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соотношение белков, жиров и углеводов поддерживает энергетику тела и способствует росту подростков.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и минералов снижает внимание и физическую активность, влияя на учебную успеваемость и общее самочувствие.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Биофизика изучает передачу нервных импульсов, обеспечивающих быструю реакцию и координацию движений.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реакции в организме включают синтез белков и ферментов, необходимых для поддержания жизнедеятельности.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транспортирует кислород к тканям, обеспечивая энергетические потребности клеток.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пищеварения помогают расщеплять пищу, позволяя организмам усваивать важные питательные вещества.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Биофизика и биохимия: процессы внутри организма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наук для полноценного понимания человека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организма требует синтеза знаний из разных областей, что способствует эффективной профилактике, лечению и формированию ответственного отношения к здоровью.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2026-05-08T02:01:26Z</dcterms:created>
  <dcterms:modified xsi:type="dcterms:W3CDTF">2026-05-08T02:01:26Z</dcterms:modified>
</cp:coreProperties>
</file>