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Александрович Шолохов: писатель, лауреат Нобелевской премии, летописец Дона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рассказал о Доне, войне и судьбе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Шолохова пришлась на эпоху революций, войн и перемен. Его книги показывают не только историю страны, но и то, как она меняет судьбы обычных людей, семей и целых станиц.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век великих испытаний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Михаила Шолохова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— рождение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родился 24 мая 1905 года в хуторе Кружилинском на Дону.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детство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рос среди казачьих традиций, где ценили труд, землю, семью и воинскую честь.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занятия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учился в приходской школе и гимназии, а затем рано начал работать.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ставший литературой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Дону дала ему знание народной речи, быта и характеров, которые позже вошли в книги.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родная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Шолохова Дон — это не просто река, а память о доме, труде и истории. Он соединяет человека с родной землёй и её прошлым.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жизни казаков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важны степь, станицы, хутора и казачий уклад. Эти детали создают широкое, живое пространство, где особенно заметна связь человека с природой.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в творчестве Шолохова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самые известные книги писателя, время их создания и главные темы.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произведения Шолохова связаны с переломными событиями в истории России.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литературного наследия М. А. Шолохова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Михаила Шолохова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данные из биографии М. А. Шолохова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Шолохова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помогает увидеть, как личная биография писателя связана с историей страны.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писал о том, что сам видел и переживал вместе со своим временем.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состоит из четырёх книг и создавался более десяти лет. В центре сюжета — Григорий Мелехов, его семья и сложный путь человека, оказавшегося среди исторических бурь.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война, революция и Гражданская война показаны как силы, которые разрушают привычный уклад жизни. Герои вынуждены делать трудный нравственный выбор.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в романе звучат темы распада семьи, вражды между своими и потери прежнего мира. Поэтому «Тихий Дон» воспринимается как книга о трагедии целого народа.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— главное произведение Шолохова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«Тихом Доне»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история меняет жизнь человека и казачьего мира.
</a:t>
            </a:r>
            <a:endParaRPr lang="en-US" sz="13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донском поле появляется новая техника, и привычная деревенская работа начинает меняться. Трактор символизирует не только прогресс, но и напряжённые перемены в жизни крестьян.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которое меняет жизнь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Давыдов, Макар Нагульнов, Андрей Размётнов и дед Щукарь по-разному смотрят на перемены. Через их характеры видно, как по-разному люди воспринимают коллективизацию и справедливость.
</a:t>
            </a:r>
            <a:endParaRPr lang="en-US" sz="918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новой и старой деревни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колхозного поля и станицы особенно заметны труд, споры и надежды жителей. Шолохов показывает, что большие решения всегда отражаются на повседневной жизни деревни и её будущем.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станица 1930-х годов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«Поднятая целина»: коллективизация и жизнь деревни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тематических акцентов по произведениям М. А. Шолохова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 в произведениях Шолохова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темы у писателя звучат особенно ярко в разных книгах.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исторические перемены занимают главное место, но рядом с ними всегда остаются семья, труд и нравственный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Соколов проходит через войну, плен и тяжёлые потери, но не озлобляется. Шолохов показывает, что даже после бед человек может сохранить достоинство и внутреннюю силу.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сцена встречи с мальчиком Ваней: герой не остаётся в одиночестве и берёт на себя заботу о ребёнке. Так в рассказе звучит тема милосердия.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символом памяти о войне, потому что говорит не только о страданиях, но и о способности человека поддержать другого и начать жизнь заново.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«Судьба человека»: рассказ о стойкости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показывают, как высоко оценили творчество писателя в СССР и за его пределами.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был признан не только как крупный советский писатель, но и как автор мирового масштаба.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биографические сведения о М. А. Шолохове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Михаила Шолохова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Сомнения в авторстве возникли потому, что Шолохов начал работу над романом очень молодым, а сам текст оказался необычайно крупным по замыслу и объёму.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усиливали и сложная история публикации романа, и внимание к рукописям, черновикам, свидетельствам современников, которые долго изучали исследователи.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появились новые проверки и научные публикации, которые сопоставляли текст романа с архивными материалами и творческой биографией писателя.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большинство специалистов считает Шолохова автором «Тихого Дона», а сами споры стали частью истории его литературной славы.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авторства «Тихого Дона»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М. А. Шолохова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Шолохова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писал о людях, оказавшихся в переломные моменты истории, поэтому его книги читаются как рассказ о судьбе страны через судьбу одного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темы — война и перемены эпохи, но все они связаны между собой и почти всегда ведут к разговору о человеке.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передавал живую донскую речь, включал пословицы, разговорные интонации и точные диалоги. Благодаря этому герои звучат естественно, а их характеры раскрываются через саму речь.
</a:t>
            </a:r>
            <a:endParaRPr lang="en-US" sz="160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показывал быт: одежду, еду, работу, оружие, хозяйственные заботы и военные подробности. Такие детали делают мир казаков и крестьян убедительным и запоминающимся.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Шолохова и детали народной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Шолохова изучают в школе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художественные образы помогают понять историю и нравственный выбор.
</a:t>
            </a:r>
            <a:endParaRPr lang="en-US" sz="13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5303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у Шолохова связана с тем, как человек выдерживает крайние испытания и не теряет внутренней опоры, даже когда вокруг рушится привычная жизнь.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на войне особенно ценны сострадание и забота о другом человеке. Именно они помогают героям сохранить человечность после потерь.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его произведениях разрушает дома и судьбы, поэтому тема семьи звучит особенно сильно. Она напоминает, что победа достаётся очень высокой ценой.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пишет не только о боях, но и о том, как война остаётся в памяти людей. Поэтому его тексты помогают понять личную сторону истории.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тема Великой Отечественной войны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материалы о М. А. Шолохове и его произведениях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шолоховского мира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соединяют биографию писателя с его книгами: реальная донская среда стала основой для точных образов, характеров и событий.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этого мира — Дон, а остальные точки помогают увидеть путь Шолохова от родной станицы к всероссийскому признанию.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Шолохова входят в школьную программу, потому что помогают обсуждать войну, семью, ответственность и честность на понятных и сильных примерах.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и «Судьба человека» продолжают читать и экранизировать, а их герои остаются близкими современным школьникам своей правдой и человеческими чувствами.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писателя помогает увидеть историю не только через даты, но и через судьбы обычных людей, чья жизнь меняется вместе со страной.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Михаила Шолохова сегодня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Шолохова напоминает: история проверяет людей на прочность, но не отменяет доброту, честь и память. Именно поэтому его книги остаются живыми и важными.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— писатель о человеке в истории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2026-05-19T07:28:40Z</dcterms:created>
  <dcterms:modified xsi:type="dcterms:W3CDTF">2026-05-19T07:28:40Z</dcterms:modified>
</cp:coreProperties>
</file>