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организма: постэмбриональный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организм после рождения: от роста до старения.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продолжает развиваться всю жизнь: растёт, созревает, достигает зрелости и постепенно стареет. На этом пути меняются обмен веществ, функции органов, поведение и устойчивость к нагрузкам.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постэмбрионального развития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идёт интенсивный рост, формируются движения, речь и основные навыки. Нервная система активно созревает, а обучение и общение становятся ведущими условиями развития.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организм приспосабливается к внешней среде. Особенно важны питание, дыхание, терморегуляция и становление базовых жизненных функций, от которых зависит дальнейшее развитие.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резко возрастает скорость роста, появляются вторичные половые признаки и завершается созревание репродуктивной системы. Этот этап отличается высокой чувствительностью к условиям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возрастные изменения связаны с постепенным снижением резервов организма. Замедляются восстановительные процессы, уменьшается адаптация к нагрузкам и возрастает уязвимость к заболеваниям.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возрасте функции органов и систем достигают согласованности, а организм проявляет наибольшую работоспособность. На первый план выходят поддержание здоровья и сохранение устойчивости к нагрузкам.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возрастных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постэмбрионального развития и смену его этапов.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464" y="1583200"/>
            <a:ext cx="2688723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в ранний период жизни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возрасте особенно быстро увеличиваются длина и масса тела, а также размеры грудной клетки и внутренних органов. Этот рост заметнее всего по сравнению с последующими этапами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скачок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полового созревания рост снова ускоряется. Подросток может заметить резкую смену пропорций тела, что связано с активной работой гормональной системы и созреванием органов.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пропорций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меняются соотношения головы, туловища и конечностей: тело ребёнка постепенно приобретает черты взрослого. Поэтому изображения разных возрастов наглядно показывают неравномерность развития.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год — самый интенсивный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скорость роста приходится на первый год жизни, когда организм быстро перестраивается к самостоятельному существованию. В это время особенно важны питание, сон и бережный режим.
</a:t>
            </a:r>
            <a:endParaRPr lang="en-US" sz="9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возрастной периодизации постэмбрионального развития человека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периоды человека и ведущие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 каждом возрастном этапе доминируют свои процессы развития, а смена периодов происходит постепенно, без резких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поэтапно: сначала преобладают рост и обучение, затем репродуктивная функция и работоспособность, позже — постепенное ослабление функций.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24817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994" y="1320767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индивидуального развития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задаёт общий план развития, потенциал роста и особенности созревания. Именно наследственность определяет, каким будет диапазон возможных возрастных изменений.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роста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роста, гормоны щитовидной железы, половые гормоны и гормоны надпочечников управляют темпами роста, обменом веществ и созреванием органов. Их действие особенно заметно в детстве и пубертате.
</a:t>
            </a:r>
            <a:endParaRPr lang="en-US" sz="1154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рацион обеспечивает строительный материал и энергию для роста. Дефицит белка, витаминов и микроэлементов может замедлять развитие и ухудшать работу органов.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восстановление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чередование нагрузки и отдыха помогают нервной системе и органам восстанавливаться. При нарушении режима снижается работоспособность и ухудшается устойчивость к стрессу.
</a:t>
            </a:r>
            <a:endParaRPr lang="en-US" sz="1189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здоровье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активность, болезни, хронический стресс и условия окружающей среды меняют темпы развития. Организм развивается успешнее там, где меньше длительных перегрузок и вредных воздействий.
</a:t>
            </a:r>
            <a:endParaRPr lang="en-US" sz="11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ключевых факторов постэмбрионального развития; значения условные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темпы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развитие определяется не отдельной причиной, а сочетанием внутренних и внешних условий. Доли на схеме условные и используются для наглядности.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наследственность и питание, но их эффект реализуется только при благоприятном режиме жизни и отсутствии длительных вредных воздействий.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обучение в детском возрасте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нервная система особенно пластична: ребёнок быстрее осваивает речь, движения и новые правила поведения. Это связано с интенсивным формированием связей между нервными клетками и развитием внимания. На схеме мозга хорошо видно, как зрелость функций приходит постепенно.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мозг учится быстрее всего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школьные годы укрепляются условные рефлексы, память и способность удерживать цель. Постепенно ребёнок учится контролировать эмоции, распределять усилия и доводить начатое до конца. Эти изменения делают обучение более осознанным и результативным.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навыки и самоконтроль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мозга требует не только занятий, но и достаточного отдыха. Если учебная нагрузка сочетается со сном, движением и спокойной обстановкой, нервные процессы становятся устойчивее, а развитие проходит более гармонично.
</a:t>
            </a:r>
            <a:endParaRPr lang="en-US" sz="81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режим нагрузки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как важный биологический этап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пубертата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переходит к активному гормональному перестройству. Обычно у девочек этот этап начинается раньше, чем у мальчиков, хотя сроки индивидуальны.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скачок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увеличиваются рост и масса тела, меняются пропорции фигуры, появляются вторичные половые признаки. Одновременно ускоряется созревание репродуктивной 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созревания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взрослые функции организма, включая способность к воспроизводству. На сроки влияют наследственность, питание, состояние здоровья и образ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у мальчиков и девочек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 общие признаки полового созревания у обоих полов.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идёт по общему биологическому сценарию, но сроки и внешние проявления у мальчиков и девочек различаются.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«Индивидуальное развитие организма»
</a:t>
            </a:r>
            <a:endParaRPr lang="en-US" sz="98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по материалам школьного курса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скорость роста с возрастом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условно отражает неравномерность онтогенеза: периоды ускоренного роста сменяются фазами относительной стабилизации.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выраженные пики роста приходятся на первый год жизни и пубертат, тогда как в зрелости и старости темпы снижаются.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как период наивысших возможностей организма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2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возрасте органы и системы функционируют наиболее согласованно: дыхание, кровообращение, нервная регуляция и обмен веществ обеспечивают устойчивость внутренней среды и высокую адаптацию к нагрузкам.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дольше удерживать высокий уровень возможностей, важны профилактика хронических болезней, достаточная двигательная активность, полноценное питание и контроль за восстановлением после умственных и физических нагрузок.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работоспособности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зрелости обычно достигаются максимальные физические и умственные возможности. Человек способен долго сохранять продуктивность, если соблюдает режим труда и отдыха и не перегружает организм.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этапу половое созревание уже завершено, а основные структуры организма сформированы. Это создаёт условия для реализации репродуктивной функции, профессионального роста и социальной активности.
</a:t>
            </a:r>
            <a:endParaRPr lang="en-US" sz="9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как естественный этап онтогенеза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скорость обмена веществ снижается, поэтому организму требуется больше времени для восстановления после нагрузок. Одновременно уменьшается интенсивность обновления клеток и тканей, что отражается на общем состоянии здоровья.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тканей постепенно уменьшается, а восстановительные возможности ослабевают. Это особенно заметно в коже, мышцах, костях, сердце и сосудах, где возрастные изменения влияют на прочность и функциональность.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становится менее эффективной, поэтому организм хуже противостоит инфекциям и медленнее реагирует на повреждения. По этой причине в пожилом возрасте особенно важны профилактика и регулярное наблюдение.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затрагивают и нервную систему: замедляются реакции, снижается точность движений и скорость обработки информации. Это не отменяет активности, но требует более бережного режима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«Возрастные изменения организма»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органов и 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типичные изменения в разных системах организма при старении.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затрагивает весь организм, но в разных системах оно проявляется по-разному и с неодинаковой скоростью.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 биологические пределы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и даже у отдельных людей продолжительность жизни имеет природные пределы. Наследственность задаёт общий потенциал долговечности, но не определяет его полностью без влияния среды.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процесс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связано с постепенным накоплением изменений в клетках, тканях и органах. Это универсальный биологический процесс, который нельзя полностью остановить, но можно замедлить.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медицины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продолжительность жизни заметно выросла благодаря медицине, санитарии, вакцинации и лечению инфекций. Эти меры снизили смертность и улучшили качество жизни в разных возрастах.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питание, безопасная среда и доступ к уходу повышают шансы на долгую активную жизнь. При неблагоприятных условиях даже наследственно благоприятный потенциал может реализоваться не полностью.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влияют на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благоприятные и неблагоприятные условия по-разному отражаются на росте и созревании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 сохранение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ключевые привычки, которые поддерживают рост, работоспособность и устойчивость организма к нагрузкам.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системно соблюдаются элементы здорового образа жизни, тем лучше сохраняются функции организма и тем медленнее проявляются неблагоприятные возрастные изменения.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постэмбриональном периоде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помогают врачу оценить физическое развитие, половое созревание и общее состояние подростка. Это важно для своевременного выявления отклонений и выбора подходящего наблюдения.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тренировочном процессе возрастные различия определяют интенсивность нагрузок, режим восстановления и профилактику перенапряжения. Это помогает развивать способности без риска для здоровья и роста.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возрастных норм помогает выстроить режим дня, питание и профилактику заболеваний дома. Родители и подростки могут принимать более обоснованные решения о привычках и образе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возрастных особенностей позволяет учитывать возможности внимания, памяти и работоспособности школьников. Благодаря этому учитель может точнее подбирать нагрузку и способы объяснения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 — процесс на 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объединяет рост, созревание, зрелость и старение в единую линию индивидуального развития. Его особенности определяются наследственностью, гормонами и условиями жизни, а здоровье поддерживается ежедневными привычками.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2026-06-01T15:18:06Z</dcterms:created>
  <dcterms:modified xsi:type="dcterms:W3CDTF">2026-06-01T15:18:06Z</dcterms:modified>
</cp:coreProperties>
</file>