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Паукообразные: общая характеристика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строение, образ жизни и значение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среди членистоногих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 — древняя и многочисленная группа наземных беспозвоночных. Они освоили леса, степи, пустыни, почву и даже соседство с человеком, демонстрируя удивительное разнообразие форм и способов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тела паукообразных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паукообразных состоит из головогруди и брюшка. На головогруди расположены ротовые органы, четыре пары ног и органы чувств, обеспечивающие движение и ориентацию.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пауков тело обычно более мягкое и округлое, у скорпионов — вытянутое и заметно сегментированное, а у клещей отделы тела часто почти сливаются в очень маленькую компактную форму.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отделов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пауков и скорпионов между головогрудью и брюшком нередко есть узкий перехват. Он делает тело более подвижным и помогает этим животным по-разному использовать конечности и ротовые органы.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 линька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покрыто плотной кутикулой из хитина. Она защищает животное от высыхания, небольших повреждений и частично от нападения врагов в наземной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линьку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не растёт вместе с животным, поэтому увеличение размеров возможно только после линьки. Старый слой сбрасывается, а новый сначала остаётся мягким и постепенно твердеет.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на теле есть волоски, шипы и пятна. Такие особенности помогают маскироваться среди растений, отпугивать врагов или лучше чувствовать колебания среды.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паукообразных часто совпадает с фоном среды обитания. Это особенно важно для скрытных хищников и мелких видов, которые редко могут рассчитывать на бегство.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 Паукообразные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показывает, чем паукообразные отличаются от других членистоногих и почему они особенно хорошо приспособлены к жизни на суше.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 связаны с наземной жизнью: защита от высыхания, эффективное передвижение и специализированные ротовые органы.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тема «Паукообразные»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учебному материалу; точные доли зависят от источника и времени подсчёта
</a:t>
            </a:r>
            <a:endParaRPr lang="en-US" sz="78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внутри класса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пауки и клещи: именно они формируют основную часть разнообразия класса и встречаются в самых разных местах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класса неравномерен: две группы явно преобладают, а скорпионы и сенокосцы представлены меньшим числом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особенности поведения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паукообразных нет сложных фасеточных глаз. Обычно у них есть несколько простых глаз, которые помогают замечать свет, движение и приближение возможной добычи.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на теле и ногах работают как чувствительные датчики. Они помогают улавливать прикосновения, колебания поверхности и воздуха, что особенно важно в укрытиях и ночью.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вибрации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хорошо воспринимают вибрации. Благодаря этому они быстро замечают шаги добычи, движения в паутине или приближение опасности, даже если сами почти не видят.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 запаху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тоже играют важную роль. По ним паукообразные находят добычу, распознают подходящее укрытие и ориентируются в среде, где зрение работает не так надёжно.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паукообразные добывают пищу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 обнаружения добычи до её всасывания; у клещей и паразитических форм питание идёт иначе.
</a:t>
            </a:r>
            <a:endParaRPr lang="en-US" sz="10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паукообразные часто действуют быстро и точно. Сначала они подкрадываются к добыче или ждут её в засаде, а затем захватывают жертву ротовыми органами или передними ногами. Яд помогает завершить охоту без долгой борьбы.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яд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мелких насекомых и других беспозвоночных яд становится почти мгновенной остановкой движения. После этого добычу легче переварить, потому что в её ткани вводятся пищеварительные вещества, которые начинают расщепление снаружи.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пауков не опасны для человека и избегают встречи. Но отдельные ядовитые виды могут причинять боль и вызывать серьёзные последствия, поэтому в природе их нельзя брать в руки или тревожить без необходимости.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роль яда у хищных видов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ходильных ног помогают паукообразным быстро двигаться, карабкаться и удерживаться на поверхности.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пары ног — главный «двигатель» паукообразных: они бегают, подкрадываются и легко удерживают добычу на суше.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тема «Паукообразные»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пары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основных групп паукообразных из школьного курса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разных паукообразных к среде обитания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свои признаки, но все они помогают жить на суше: охотиться, прятаться, защищаться и экономить влагу.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пошли разными путями, но цель одна — успешная жизнь в наземной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у паукообразных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паукообразных раздельные полы, а оплодотворение происходит внутри тела самки. Это повышает шансы на успешное развитие потомства в наземных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Яйца и молодь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откладываются в коконы или защищённые укрытия. У пауков вылупившиеся молодые особи похожи на взрослых, но меньше размером и проходят несколько линек.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клещей развитие часто включает личинку, нимфу и взрослую особь. На разных этапах может меняться питание, размеры и даже способ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представителей класса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чем похожи и чем различаются главные группы паукообразных.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относятся к одному классу, но сильно различаются по строению, способу питания и образу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паукообразных по школьной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как наиболее известные паукообразные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как 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железы вырабатывают прочную нить, из которой пауки строят ловчие сети, убежища и коконы для яиц. Паутина также помогает им перемещаться и спасаться от опасности.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пауков подстерегает добычу в сети, а другие активно преследуют жертву. Такое разнообразие способов охоты помогает им жить в разных местах — от травы до почвы и деревьев.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яда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пауков яд быстро обездвиживает мелких насекомых и облегчает переваривание добычи. Для человека большинство видов неопасны, но с ядовитыми пауками обращаться нужно осторожно.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уменьшают численность насекомых и помогают сдерживать распространение некоторых вредителей. Поэтому они важны для природного равновесия и для садов и огородов.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 их значение для человека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клещей живёт в почве, где участвует в разложении остатков растений и животных. Так они помогают образованию плодородного слоя и круговороту веществ.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питаются соками растений и могут ослаблять листья, побеги и урожай. Из-за этого они имеют большое значение для сельского хозяйства.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животных и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виды, которые паразитируют на животных и человеке. Они могут вызывать раздражение кожи и переносить возбудителей болезней, поэтому требуют особого внимания.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очень разнообразны, и их изучение важно для медицины, экологии и сельского хозяйства. По ним оценивают состояние среды и риски для 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Скорпионы, сенокосцы и другие группы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заметны крупными клешнями и жалом на конце брюшка. Обычно они активны ночью и живут в тёплых, сухих местах, где прячутся днём от жары.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имеют очень длинные ноги и небольшое тело. Они быстро бегают по поверхности, не плетут ловчих сетей и не используют яд для добычи пищи.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Фаланги, или сольпуги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Фаланги известны быстрым движением и сильными хелицерами. Эти паукообразные хорошо приспособлены к жизни в жарких районах и активно ловят мелкую добычу.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паукообразные поддерживают равновесие в природе
</a:t>
            </a:r>
            <a:endParaRPr lang="en-US" sz="2388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экологические роли паукообразных и их место в пищевых цепях.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опасные виды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уничтожают множество насекомых, в том числе вредителей садов и огородов. Благодаря этому они помогают сохранять природное равновесие и уменьшают число насекомых-вредителей.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санитары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живут в почве и участвуют в разложении органических остатков. Их деятельность ускоряет образование плодородного слоя и поддерживает круговорот веществ.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 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клещи паразитируют на растениях, животных и человеке. Некоторые из них могут переносить возбудителей болезней, поэтому важны профилактика и осторожность.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полезных паукообразных не стоит брать в руки без необходимости. Лучше наблюдать за ними со стороны и помнить, что у разных видов есть свои защитные приспособления.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морфологических признаков паукообразных по школьному курсу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паукообразных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отличить паукообразных от насекомых и других членистоногих при наблюдении в природе или на иллюстрации.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8 ног, отсутствие усиков и приспособленность к наземной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важная группа наземных членистоногих
</a:t>
            </a:r>
            <a:endParaRPr lang="en-US" sz="3205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разнообразны по строению и образу жизни, но их объединяют общие признаки и приспособленность к суше. Они важны в природе, а некоторые — и для 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2026-06-01T10:56:01Z</dcterms:created>
  <dcterms:modified xsi:type="dcterms:W3CDTF">2026-06-01T10:56:01Z</dcterms:modified>
</cp:coreProperties>
</file>