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одночленов: правило, смысл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умножение одночленов на понятных примерах.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одночлены помогают в алгебре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встречаются в формулах площади, скорости и других задачах. Умение их перемножать помогает быстро упрощать выражения и уверенно переходить к более сложным темам алгебры 7 класса.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одночленом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Одночленом называют число, переменную или произведение числа и переменных. В такой записи нет сложения и вычитания между частями выражения, поэтому его легко приводить к стандартному виду.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одночленам относятся, например, 7, -3x и 5a²b. В каждом случае можно выделить числовую часть и буквенную часть, состоящую из одной или нескольких переменных.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числовая часть одночлена. Именно он показывает, сколько раз берётся буквенная часть, и при умножении одночленов перемножается по обычным правилам умножения чисел.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190210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состоит из переменных со степенями. Если одинаковые буквы повторяются, их показатели степеней можно складывать, а сами буквы записывать рядом без знаков действия.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74055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является одночленом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x+3 или 2a-b не относятся к одночленам, потому что в них есть сложение или вычитание. Для одночлена нужна только одна произведённая запись без этих операций.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одночлена и его элементы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как у одночлена выделяются числовая часть, буквенная часть и степень.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 определяется только буквенной частью: если букв нет, степень равна 0.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темы «Одночлены» для 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одночленов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числовые части одночленов так же, как обычные числа. От знаков коэффициентов зависит знак всего результата, поэтому этот шаг всегда проверяют первым.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одинаковые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одинаковые буквенные множители. Одна и та же буква записывается один раз, а её показатели степеней складываются по правилу умножения степеней.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буквы записываем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буквы не совпадают, их не объединяют. Они просто остаются рядом в ответе, образуя буквенную часть нового одночлена без лишних действий.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ответ приводят к стандартному виду: сначала коэффициент, затем буквенная часть. Так запись становится короткой, понятной и удобной для дальнейших преобразований.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одночленов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вычисления произведения одночленов и проверки результата.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степени при умножении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примере видно, что одинаковые буквы не исчезают, а их показатели просто складываются. Это делает вычисления быстрыми и предсказуемыми.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степени множителей, тем выше степень результата; правило работает одинаково для всех одинаковых букв.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«Произведение одночленов»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34" y="2040949"/>
            <a:ext cx="576607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4023" y="2040949"/>
            <a:ext cx="576607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коэффициентов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коэффициентов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коэффициента положительные, произведение тоже положительное. Например, 4·6 = 24. Здесь важно сначала умножить числа, а потом уже переходить к буквенной части.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коэффициента отрицательные, результат становится положительным. Так, -2·-7 = 14. Это правило знаков помогает не ошибиться в конце вычисления.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знаки разные, произведение отрицательное. Например, -4·6 = -24 и 5·(-3) = -15. Знак ответа зависит только от коэффициентов, а не от букв.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одной переменной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для 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4x²·3x⁵ сначала умножают коэффициенты 4 и 3. Получается 12, и именно это число становится числовой частью итогового одночлена.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для 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складывают показатели одинаковой переменной x: 2+5=7. Поэтому буквенная часть превращается в x⁷, а запись становится короче и удобнее.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числовой и буквенной частей получается 4x²·3x⁵ = 12x⁷. Такой пример хорошо показывает, что обе части вычисляются отдельно, но в одном ответе.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несколькими буквами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Перемножаем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2a³b·5ab² сначала умножают 2 и 5. Получается 10, и это число ставят в начало ответа как коэффициент нового одночлена.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букву a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буквы a показатели степеней складывают отдельно: 3+1=4. Поэтому в результате появляется a⁴, а не одно из исходных значений степени.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букву b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буквы b тоже складывают показатели: 1+2=3. После этого итоговая запись принимает вид 10a⁴b³ и показывает работу правила для каждой буквы отдельно.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верные ответы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 показывает, где именно чаще всего теряются коэффициент, степень или знак при умножении одночленов.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с двумя действиями: сложением показателей и умножением чисел. Правильный ответ всегда проверяют по знаку, коэффициенту и буквенной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«Произведение одночленов»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результата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числовой множитель записывают первым, потому что так проще сразу увидеть результат умножения и проверить знак произведения без лишних перестановок.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пишут буквенную часть в алфавитном порядке. Одинаковые буквы объединяют, а их показатели степеней складывают, чтобы запись была короткой и удобной для чтения.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пишем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равен 1, его обычно опускают. Если он равен -1, оставляют только знак минус и буквенную часть, чтобы ответ выглядел стандартно.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6yx² лучше переписать как 6x²y. Такая форма помогает быстро сравнивать одночлены и не путать порядок букв при дальнейших преобразованиях.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одночленов по степени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рост степени связан только с буквенной частью. Коэффициент не влияет на показатель одночлена.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одинаковых множителей перемножается, тем быстрее увеличивается степень. Это помогает заранее оценивать результат без полного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7 класса; примеры: 3x, 2x², 5x⁴, 7x⁶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572" y="1983800"/>
            <a:ext cx="408111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8921" y="1983800"/>
            <a:ext cx="466413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71" y="1983800"/>
            <a:ext cx="466413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формулами площади и объема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заданы одночленами, площадь находят умножением выражений. Например, 2x и 3y дают 6xy, поэтому алгебраическая запись сразу показывает размер через переменные.
</a:t>
            </a:r>
            <a:endParaRPr lang="en-US" sz="1497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объема перемножают три измерения. Когда каждое из них выражено одночленом, получается более сложное произведение, которое всё равно приводят к стандартному виду.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связывают алгебру с измерениями в жизни. Ученику нужно не только перемножить числа и буквы, но и понять, что именно обозначает ответ.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показывает, где искать ошибку: в числах, степенях или знаке.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 практики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с буквенными сторонами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показать прямоугольник, у которого одна сторона равна 3x, а другая — 2x². Тогда площадь находится как произведение сторон: S = 3x·2x² = 6x³. Такая запись наглядно связывает формулу площади с правилом умножения одночленов.
</a:t>
            </a:r>
            <a:endParaRPr lang="en-US" sz="987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в 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умножает коэффициенты 3 и 2, затем складывает показатели одинаковой буквы x: 1 + 2 = 3. На схеме удобно выделить стороны цветом, чтобы было видно, откуда берутся множитель и степень.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и ответы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примеры разного типа, чтобы отдельно увидеть работу с коэффициентами, буквами и степенями.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заданиях сначала перемножаются числа, затем отдельно обрабатываются одинаковые буквы. Это помогает быстро получать правильный ответ в стандартном виде.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«Произведение одночленов»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320" y="2040949"/>
            <a:ext cx="494234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3270" y="2040949"/>
            <a:ext cx="576607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перемножаются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части одночленов умножают как обычные числа. Именно они задают знак и величину результата, поэтому начинать вычисление удобнее всего с коэффициентов.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складываются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не перемножают отдельно: их показатели просто складывают. Так удобно получать степень результата и не терять ни один множитель при записи ответа.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должна быть стандартной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пишут число, потом буквы в порядке алфавита. Такая форма делает ответ понятным, коротким и позволяет легко проверить, не пропущены ли множители.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на 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вспомнить три точки контроля: число, буквы и порядок записи. Она удобна при проверке коротких и длинных произведений.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проверять результат по трем шагам, ошибки становятся заметнее и исправляются быстрее. Это особенно полезно на первых упражнениях по теме.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обзор по примерам 3x²·2x³, -4a·5a², 6m²n·2mn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и значение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одночленов — базовый навык алгебры 7 класса. Он помогает упрощать выражения, решать геометрические задачи и уверенно переходить к более сложным алгебраическим преобразованиям.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2026-05-29T23:04:12Z</dcterms:created>
  <dcterms:modified xsi:type="dcterms:W3CDTF">2026-05-29T23:04:12Z</dcterms:modified>
</cp:coreProperties>
</file>