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как часть речи: что изучают в 7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говорить точно, не повторяя одни и те же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местоимений речь звучала бы тяжело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текст связным и живым: они заменяют повторяющиеся слова, связывают предложения и помогают сразу понять, о ком или о чём идёт речь в разговоре и тексте.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местоимения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разные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может употребляться вместо существительного, прилагательного или числительного. Поэтому одно и то же слово в разных предложениях помогает избежать повторов и сохранить смысл высказывания.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на участника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называют участников общения не прямо, а через указание: я, ты, он, мы, вы, они. По контексту сразу ясно, кто именно имеется в виду.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местоимения раскрывается только в предложении или тексте. Например, слово он может означать человека, животное или предмет — всё решает ситуация речи.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по формам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местоимения изменяются по падежам, а некоторые — ещё и по роду или числу. Это сближает их с другими самостоятельными частями речи и делает употребление точным.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местоимений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определить, что именно обозначает местоимение и как его употреблять в 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разряду видно, какую роль местоимение выполняет: называет участника, задаёт вопрос, указывает на принадлежность или выражает отсутствие.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по русскому языку,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их особенности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личным местоимениям относятся я, ты, он, она, оно, мы, вы, они. Они называют участников речи и часто заменяют имена существительные в тексте.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склоняются, поэтому в речи появляются формы меня, мне, мной, о мне и другие. Это нужно учитывать при построении предложений и выборе правильного окончания.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вы может обозначать одного человека, если говорящий обращается уважительно. В таком случае форма остаётся множественной, хотя адресат один.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буква 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местоимений третьего лица после предлогов часто появляется начальная н: у него, к ней, с ними. Эта особенность помогает правильно писать и говорить.
</a:t>
            </a:r>
            <a:endParaRPr lang="en-US" sz="12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по лицам и числам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местоимений различаются не только по лицу, но и по числу. Это помогает быстро определить, кто говорит, к кому обращаются и о ком идёт речь.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широкая группа — местоимения 3-го лица. Форма вы выделяется отдельно: по смыслу она может быть единственной, но грамматически остаётся множественной.
</a:t>
            </a:r>
            <a:endParaRPr lang="en-US" sz="1133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«Личные местоимения»,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и указательные местоимения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Чья это вещь?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показывают, кому принадлежит предмет: мой, твой, наш, ваш, свой. Они помогают уточнить отношение между действующими лицами и вещами без лишних повторов.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именно указывают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выделяют предмет, признак или количество: этот, тот, такой, столько. С их помощью говорящий направляет внимание слушателя на нужную деталь.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могут изменяться по роду, числу и падежу. Поэтому они часто согласуются с существительными так же, как прилагательные, и входят в ту же синтаксическую связь.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местоимения зависит от ситуации: мой дневник, этот ответ, такой рисунок, столько задач. В каждом примере местоимение уточняет смысл и делает речь точнее.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местоимения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разряда по значению и роли в предложении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 относительные местоимения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на предложение целиком: знак вопроса и интонация вопроса указывают на вопросительное местоимение, а связь между частями предложения — на относительное.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слова становятся относительными, если соединяют части сложного предложения. В этом случае они уже не спрашивают, а помогают связать смысл двух частей в одно целое.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помогают спросить о лице, предмете, признаке или количестве: кто? что? какой? чей? который? сколько? Они не называют объект прямо, а только наводят на него вопросом.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подчеркнуть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объявили, что каждый ученик должен принести тетрадь с выполненным заданием. Так слово каждый выделяет всех без исключения и показывает, что правило относится к каждому человеку отдельно. В речи оно помогает обобщить и сделать мысль строгой.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сам собрал рюкзак и сам проверил расписание. В таких предложениях местоимение сам подчёркивает, что действие выполнено без помощи других. Оно не просто называет лицо, а выделяет его активность и ответственность.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из 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выставке были разные рисунки, но учитель похвалил любой аккуратный и интересный. Определительные местоимения помогают говорить об общем, о выборе или об усилении признака. Благодаря им речь становится точнее и выразительнее.
</a:t>
            </a:r>
            <a:endParaRPr lang="en-US" sz="10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местоимений по падежам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местоимений есть особые падежные формы, которые нужно запоминать отдельно.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изменяются по падежам, но их формы не всегда совпадают с обычными окончаниями существительных.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составлена по материалу урока о падежных формах местоимений.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отсутствия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называют отсутствие лица, предмета, признака или количества: никто, ничто, никакой, ничей. Они помогают точно сказать, что нужного объекта или признака нет.
</a:t>
            </a:r>
            <a:endParaRPr lang="en-US" sz="1148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отрицанием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всего встречаются в предложениях с частицей не или при сказуемом с отрицательным смыслом. Благодаря этому отрицание становится ясным и грамматически правильным.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ни- и не-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отрицательных местоимений обычно есть приставки ни- или не-, которые и создают значение отсутствия. Именно поэтому слова никто и нечего не называют, а отрицают.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они звучат в коротких и точных фразах: никто не пришёл, ничто не мешает, некого спросить. Такие конструкции часто нужны в разговоре и письменном тексте.
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называют предмет, признак или количество неточно: кто-то, что-то, какой-то, несколько. Они используются, когда говорящий не может или не хочет называть всё точно.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составе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их образовании часто участвуют частицы -то, -либо, -нибудь, кое-. Эти частицы показывают, что значение остаётся неопределённым и не называется конкретно.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удобны в рассказе, сообщении и диалоге, когда важно передать сам факт, а не точную деталь. Они делают высказывание естественным и гибким.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помогают говорить осторожно и обобщённо: кто-то позвонил, что-то случилось, несколько учеников опоздали. В каждом случае точное значение остаётся неизвестным.
</a:t>
            </a:r>
            <a:endParaRPr lang="en-US" sz="11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разные разряды местоимений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какие разряды чаще используются в обычной речи и при построении предложений.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связана с функцией разряда: чаще всего нужны слова для общения и связи текста, реже — для специальных смысловых оттенков.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«Местоимение»; условное ранжирование для демонстрации частотности в речи.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местоимений в предложении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может называть того, о ком говорится в предложении: Он читает, Мы пришли. В такой роли оно обычно отвечает на вопросы кто? что?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местоимение зависит от сказуемого или другого слова, оно становится дополнением: Я вижу его, Учитель похвалил нас. Падеж помогает определить его синтаксическую роль.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роли определения местоимение уточняет предмет: мой рюкзак, этот дом, всякий ученик. Здесь оно связано с существительным и отвечает на вопрос чей? какой?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местоимение указывает на направление, место или образ действия: Мы идём к вам, Он живёт там. Тогда роль определяется по смыслу и вопросу.
</a:t>
            </a:r>
            <a:endParaRPr lang="en-US" sz="8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местоимений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того чтобы несколько раз повторять одно и то же слово, лучше заменить его местоимением. Так текст становится легче для чтения и звучит более естественно.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возникают, когда местоимение ставят не в той форме: нужно видеть его, писать о нём, говорить с ними. Падеж выбирают по вопросу и связи в предложении.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«ихний»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Нормативной формы ихний в литературном языке нет. Правильно говорить их книги, их тетради, их ответы. Такое употребление считается ошибкой в устной и письменной речи.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«свой»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свой относится к действующему лицу в этом же предложении: Маша взяла свою тетрадь. Если принадлежность относится к другому человеку, выбирают мой, твой, наш или ваш.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свой, мой, твой, наш, ваш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зависит от того, кому принадлежит предмет и кто совершает 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 диалогах и текстах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Снимают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позволяют не повторять имена и названия в каждом предложении. Благодаря этому реплики и абзацы становятся короче, легче и приятнее для чтения.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удерживать внимание на одном и том же предмете или человеке. За счёт этого текст не распадается на отдельные фразы, а воспринимается как единое целое.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живой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местоимения звучат особенно естественно: я, ты, он, она, это, там. Они помогают говорить быстрее и точнее, не перегружая речь повторениями.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разрядам местоимений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значение каждого разряда и подобрать нужный пример.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понять, что именно обозначает местоимение, а контекст подсказывает его точное значение и употребление.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«Разряды местоимений» на основе школьного курса русского языка,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маленькое слово с большой ролью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точной, связной и выразительной. Если знать их разряды, формы и падежи, легче избегать ошибок и строить грамотные устные и письменные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2026-05-28T18:28:10Z</dcterms:created>
  <dcterms:modified xsi:type="dcterms:W3CDTF">2026-05-28T18:28:10Z</dcterms:modified>
</cp:coreProperties>
</file>