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писатели XIX века: мир книг и ярких героев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Пушкина, Лермонтова, Гоголя и Толстого, где оживают книги и герои.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читали в гостиных и школах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книги стали частью повседневной жизни. Их читали вслух дома, обсуждали в гостиных и изучали в школах. Писатели создавали романы, сказки, стихи и пьесы о настоящих чувствах, поступках и выборе человека.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знают с детства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писал легко, точно и очень живо. Его стихи и сказки будто сами звучат в памяти. Поэтому его часто изображают с книгой и пером, как человека, который умеет превращать обычные слова в чудо.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и сила русского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создал роман в стихах «Евгений Онегин», а ещё сказки и поэмы. Его считают создателем современного русского литературного языка. В его строках всё ясно, красиво и понятно даже юному читателю.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Сказочник с волшебным миром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пушкинских сказках оживают морские царства, царевны и мудрые герои. Но за чудесами всегда скрыт важный смысл. Писатель напоминает, что жадность, ложь и жестокость портят жизнь, а доброта и верность помогают победить.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в слове и в образе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Пушкина: чудеса и важные уроки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 рыбаке и рыбке желание получить всё сразу приводит к беде. Пушкин показывает, как опасны жадность и неблагодарность, если человеку трудно остановиться.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 мёртвой царевне и семи богатырях добро и справедливость побеждают зависть. Читатель видит, что красивые слова и чудеса интересны, но характер героя важнее.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 царе Салтане есть море, корабли, чудесный город и храбрый князь Гвидон. Здесь особенно важны верность, терпение и радость от добрых дел.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194" y="3234319"/>
            <a:ext cx="444563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чувства, смелость, Родина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Отечеству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Лермонтова звучит сильное чувство Родины. Он писал так, будто хотел, чтобы читатель услышал и гордость, и тревогу, и уважение к истории страны.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Лермонтова передают чувство одиночества. Его герой часто кажется сильным, но внутренне грустным, словно ищет место, где можно быть свободным и понятным.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«Бородино»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«Бородино» поэт рассказывает о русских солдатах и их мужестве. Простыми словами он показывает, как важно помнить смелость защитников Отечества.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свободе в «Мцыри»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«Мцыри» герой мечтает о вольной жизни и не хочет мириться с неволей. Его характер помогает увидеть, как сильно человек может стремиться к свободе.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— мастер смешного и удивительного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и 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«Ночи перед Рождеством» Гоголь показывает веселые обычаи, шутки и сказочные события. Читатель словно попадает в зимнюю ночь, где рядом живут смех, чудо и народная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смешные пороки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писатель высмеивает страх, ложь и глупость чиновников. Смешно читать, как герои путаются и боятся разоблачения, но за смехом видна очень серьёзная мысль.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Тургенев писал о природе и добром сердце
</a:t>
            </a:r>
            <a:endParaRPr lang="en-US" sz="4375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юных лет Тургенев наблюдал природу, людей и семейную жизнь. Эти впечатления потом стали основой его спокойных и красивых рассказов.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русской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Тургенева природа словно дышит вместе с человеком. Его тексты помогают увидеть красоту простых вещей и бережнее относиться к миру.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«Муму»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«Муму» писатель говорит о жалости, сострадании и беззащитности. История маленькой собаки заставляет читателя задуматься о доброте и ответственности.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его большие и маленькие книги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о жизни и выборе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написал «Войну и мир» и «Анну Каренину», где показал сложную жизнь людей, их мысли и поступки. Его книги учат внимательно смотреть на характер человека и понимать, как трудно бывает выбрать правильный путь.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«Кавказский пленник» и сила доброты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«Кавказский пленник» Толстой рассказывает о смелости, дружбе и взаимной поддержке. История звучит интересно и понятно, потому что в ней важны не только события, но и честное отношение людей друг к другу.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Ясной Поляне
</a:t>
            </a:r>
            <a:pPr algn="l" indent="0" marL="0">
              <a:lnSpc>
                <a:spcPct val="90000"/>
              </a:lnSpc>
              <a:buNone/>
            </a:pPr>
            <a:r>
              <a:rPr lang="en-US" sz="1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открыл школу для крестьянских детей в Ясной Поляне. Он хотел, чтобы учёба была понятной, живой и честной. Для писателя было важно, чтобы ребёнок не боялся учиться и мог задавать вопросы.
</a:t>
            </a:r>
            <a:endParaRPr lang="en-US" sz="18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детские книги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«Азбуке» Толстой собрал простые тексты, чтобы детям было легче учиться читать. Там короткие предложения, ясные слова и понятные примеры из жизни.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часто говорят о труде, дружбе, честности и ответственности. В них нет лишних украшений, зато есть важная мысль, которую легко запомнить и обсудить.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 Толстого помогают не только читать, но и думать. После таких текстов хочется спросить: как бы я поступил на месте героя?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2573" y="4475475"/>
            <a:ext cx="4608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64115"/>
            <a:ext cx="632400" cy="505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Фет: природа в стихах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смена времён года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Фет писали о весне, снеге, ветре и первых тёплых днях. В их стихах природа меняется так ярко, будто сама перелистывает страницы.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тишина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поэтов ночь не пугает, а завораживает. Вечерний мир у них тихий, задумчивый и очень красивый, словно создан для спокойного чтения перед сном.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коротких строк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Тютчева и Фета часто короткие, но звучные. Их хочется читать медленно, чтобы услышать ритм слов и представить небо, лес и облака.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простого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учат замечать то, мимо чего легко пройти: каплю дождя, движение ветра, первый лист. В таких подробностях открывается настоящая поэзия природы.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напоминает о поэте, который особенно внимательно смотрел на судьбу крестьян и тружеников.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Николая Некрасова, поэта, который писал о народной жизни.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А. Некрасове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рабочее место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писатели проводили часть жизни в усадьбах, где было тихо и можно было долго размышлять. За окном шумели сады, а в комнате лежали рукописи, книги и письма. Так рождались строки, в которых потом узнавали целую эпоху.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Гостиная, где спорят о книгах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гостиных читали новые главы вслух, слушали замечания друзей и спорили о героях. Эти беседы помогали автору увидеть свой текст со стороны. Иногда один точный вопрос менял целую сцену или даже характер персонажа.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Кабинет, библиотека и тетради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кабинет был местом, где рождались повести, стихи и большие романы. Рядом стояли словари, черновики и аккуратные тетради с исправлениями. В библиотеке писатель находил нужные книги, а в тетрадях — первые образы будущих героев.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дома XIX века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к книге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писатели XIX века превращали жизненные впечатления в произведения.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волновало писателей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семья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показывали, как важно поддерживать близких, уметь слушать и не обижать словом. В семейных историях особенно заметны забота, доверие и трудный выбор.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выбор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книгах герой должен решить, как поступить правильно. Авторы проверяли человека на честность, смелость и верность совести, а не только на умение красиво говорить.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природа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в стихах и прозе часто звучит как живой собеседник. Через поля, леса, реки и времена года писатели рассказывали и о любви к своей стране.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писателей XIX века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подбирали слова очень точно, чтобы читатель сразу видел героя, место и действие. Поэтому их тексты кажутся ясными, живыми и удивительно выразительными.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стихах часто звучат разговорные и книжные слова рядом. От этого герои выглядят настоящими, а речь — богатой, но понятной.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любили сравнения, повторы и ритм. Такие приёмы помогали запоминать строки и делали чтение похожим на красивую мелодию, которую хочется повторить.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фразы стали крылатыми, потому что в них есть точная мысль и запоминающееся звучание. Недаром такие строки цитируют и через много лет.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Евгений Онегин, Татьяна и Печорин не похожи друг на друга. Один скучает, другая умеет чувствовать глубоко, третий спорит с собой и миром.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Муму и другие литературные герои трогают даже маленьких читателей. В их историях важно не только событие, но и то, как человек делает выбор.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XIX века, которых помнят до сих пор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XIX века читают в школе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начинают с коротких и понятных произведений. Они узнают героев, читают вслух и привыкают замечать, что в тексте есть и настроение, и смысл.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разговор о поступках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обсуждают, почему герой поступил именно так. Это помогает понять, как слова и дела влияют на других людей.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сравнение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Смешные, грустные и добрые эпизоды показывают, что литература говорит о жизни честно. Ребята учатся замечать радость, обиду, сострадание и ответственность.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свои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XIX века помогают думать о совести, уважении и дружбе. Поэтому они остаются важной частью школьного чтения.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Все они внимательно наблюдали за людьми и жизнью вокруг. Из обычных событий они умели делать книги, которые интересно читать и детям, и взрослым.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писателей XIX века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Каждый автор выбирал свой путь: сказка, стихотворение, повесть или роман. Но в центре почти всегда оставался человек — его чувства, поступки и совесть.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Их книги не просто рассказывают историю. Они учат думать, сравнивать, сочувствовать и замечать в мире добро, красоту и справедливость.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рядом с нами сегодня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которые носят имена писателей
</a:t>
            </a:r>
            <a:pPr algn="l" indent="0" marL="0">
              <a:lnSpc>
                <a:spcPct val="90000"/>
              </a:lnSpc>
              <a:buNone/>
            </a:pPr>
            <a:r>
              <a:rPr lang="en-US" sz="1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есть улицы Пушкина, Лермонтова, Гоголя и Толстого. Эти названия напоминают, что книги не остаются только в учебнике. Они переходят в городскую жизнь и каждый день встречают людей.
</a:t>
            </a:r>
            <a:endParaRPr lang="en-US" sz="1879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памятники как живая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домах-музеях хранятся рукописи, книги, мебель и вещи писателей. А памятники стоят на площадях и в скверах, словно тихо приглашают вспомнить любимые строки. Так история литературы становится совсем близкой.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продолжают читать
</a:t>
            </a:r>
            <a:pPr algn="l" indent="0" marL="0">
              <a:lnSpc>
                <a:spcPct val="90000"/>
              </a:lnSpc>
              <a:buNone/>
            </a:pPr>
            <a:r>
              <a:rPr lang="en-US" sz="1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знакомятся с произведениями XIX века, а взрослые снова возвращаются к ним из-за глубоких мыслей и ярких героев. Строки из стихов цитируют, потому что они звучат точно и красиво.
</a:t>
            </a:r>
            <a:endParaRPr lang="en-US" sz="19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век, который остался в книгах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XIX века научили нас видеть красоту слова, думать о совести и замечать человека рядом. Их книги до сих пор помогают становиться добрее и внимательнее.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2026-05-21T09:17:12Z</dcterms:created>
  <dcterms:modified xsi:type="dcterms:W3CDTF">2026-05-21T09:17:12Z</dcterms:modified>
</cp:coreProperties>
</file>