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Высоцкий: поэт, актёр, голос времени
</a:t>
            </a:r>
            <a:endParaRPr lang="en-US" sz="2975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актёр и голос эпохи, который невозможно перепутать ни с кем.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вырос в послевоенном СССР, где ценились живой разговор, личная правда и внутренняя смелость. Театр на Таганке, кино и магнитофонные записи сделали его творчество частью повседневной культурной жизни миллионов.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сложился феномен Высоцкого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семейная среда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Высоцкий родился 25 января 1938 года в Москве. Детство пришлось на военные и послевоенные годы, когда привычный уклад жизни часто нарушался.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эвакуации, затем в разлуке с матерью и при жизни с отцом и мачехой в Германии он рано столкнулся с переменами, требующими внутренней собранности.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нестабильности и раннего взросления позже отозвался в его текстах: в них часто звучат одиночество, напряжение выбора и поиск нравственной опоры.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Поначалу Высоцкий поступил в Московский инженерно-строительный институт, но быстро понял, что его путь связан не с техникой, а со сценой и словом.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1956 году он стал студентом Школы-студии МХАТ, где приобрёл профессиональную выучку, научился строить роль через интонацию, движение и психологическую точность.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формирование актёрской индивидуальности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1964 года Высоцкий стал одним из ведущих актёров Театра на Таганке, где получил пространство для смелого и внутренне напряжённого сценического существования.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постановках Юрия Любимова он воплощал героев предельного нравственного выбора — от Гамлета до Пугачёва, и каждый такой образ усиливал его художественный масштаб.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Таганка стала для Высоцкого местом творческой свободы: здесь соединились актёрская дисциплина, трагическая интонация и особая энергетика прямого обращения к зрителю.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на Таганке и роль Юрия Любимова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25+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Кинороли дополнили его театральную и поэтическую славу: экран усилил личный масштаб артиста и расширил аудиторию далеко за пределы сцены.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фильмов с участием Высоцкого закрепили его образ и сделали узнаваемым по всей стране.
</a:t>
            </a:r>
            <a:endParaRPr lang="en-US" sz="115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Фильмография Владимира Высоцкого; справочные данные о его кинокарьере
</a:t>
            </a:r>
            <a:endParaRPr lang="en-US" sz="683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Высоцкого переплетаются: один и тот же текст может быть одновременно лирическим, драматическим и сатирическим.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предельные ситуации, где проверяются честность, мужество и верность себе.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классификация по материалам презентации; схема носит аналитический, а не статистический характер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направления творчества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2575" y="3167775"/>
            <a:ext cx="28710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Высоцкого: язык, ритм, интонация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часто строил текст на естественной живой речи, поэтому его песни звучат как личное обращение, а не как отвлечённое стихотворение.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бытовая подробность у Высоцкого работает как художественный знак: она делает ситуацию зримой, а переживание героя — конкретным и убедительным.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как часть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Хриплый тембр, сдержанная пауза и эффект непосредственного разговора усиливают содержание песен: исполнительская манера становится частью их смысла.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ритм, короткая фраза и внутренний напор создают ощущение движения вперёд, будто мысль и чувство развиваются прямо на глазах слушателя.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том, кто не вернулся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войне Высоцкий говорит не о параде, а о потере, которую невозможно забыть. В центре оказывается человек, для которого гибель товарища становится личной раной и нравственным испытанием, а не просто строкой в сводке.
</a:t>
            </a:r>
            <a:endParaRPr lang="en-US" sz="105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перед опасностью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 Высоцкого строится на доверии и взаимной ответственности. Герой держится не только за счёт собственной силы, но и благодаря плечу другого человека, когда страх, усталость и риск становятся частью повседневности фронта.
</a:t>
            </a:r>
            <a:endParaRPr lang="en-US" sz="102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в предельной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тяжёлых песнях Высоцкий не лишает героя внутренней свободы. На войне важны не громкие слова, а способность сохранить честь, не солгать себе и остаться человеком там, где всё проверяется до конца.
</a:t>
            </a:r>
            <a:endParaRPr lang="en-US" sz="978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у Высоцкого: несколько человеческих историй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расходились вне официальных каналов, поэтому слушатели часто узнавали новые тексты раньше, чем они появлялись в печати или на сцене.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Неофициальное распространение превратило Высоцкого в голос, которого знали и пересказывали задолго до широкого медиарезонанса.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магнитофонной культуры 1960–1970-х годов; значения на графике условные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магнитофонной популярности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0304" y="2477750"/>
            <a:ext cx="2096492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жанрах Высоцкий раскрывает несвободу, дружбу, сатиру, романтику риска и философское чувство времени.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 Высоцкого работают на одни и те же нравственные вопросы: свободу, верность, ответственность и цену человеческого выбора.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 датировки произведений Владимира Высоцкого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ведущие темы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образ лирического героя у Высоцкого
</a:t>
            </a:r>
            <a:endParaRPr lang="en-US" sz="2224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повторяющейся композиции песен, стихов и сценических образов Высоцкого.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тексты Высоцкого бьют не по абстрактной «власти вообще», а по узнаваемым повседневным порокам: бюрократической самоуверенности, мелочности, привычке прятаться за формальности и оправдания.
</a:t>
            </a:r>
            <a:endParaRPr lang="en-US" sz="1057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иронии придаёт точность интонации: Высоцкий воспроизводит канцелярскую, бытовую и разговорную речь так, что смешное сразу обнажает внутреннюю пустоту и моральную слабость персонажей.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сатире важен не только смех, но и диагноз эпохе: человек нередко соглашается на удобство, страх и приспособление, а потому сам участвует в поддержании ложного порядка.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критика остаётся гуманистической: автор высмеивает не ради насмешки, а чтобы показать, как повседневная ложь разрушает достоинство, свободу и способность к честному поступку.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социальная критика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3375" y="1671733"/>
            <a:ext cx="438000" cy="38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3381" y="1652950"/>
            <a:ext cx="373538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91200"/>
            <a:ext cx="438000" cy="350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горах и подъёме риск становится способом проверить не только силу, но и характер. Высота у Высоцкого всегда связана с внутренней собранностью и ответственностью.
</a:t>
            </a:r>
            <a:endParaRPr lang="en-US" sz="1206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движения, скачки, стремительного действия придаёт текстам напряжение. Герой существует в моменте, когда промедление невозможно, а выбор нужно сделать сразу и точно.
</a:t>
            </a:r>
            <a:endParaRPr lang="en-US" sz="1205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Состязание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или соревновательный сюжет у Высоцкого часто выходит за рамки игры. В нём проявляются воля, самоконтроль и умение не уступить под давлением обстоятельств.
</a:t>
            </a:r>
            <a:endParaRPr lang="en-US" sz="1219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Предельная ситуация у Высоцкого показывает человека без масок. Именно в опасности проверяются честность, верность слову и способность сохранить достоинство.
</a:t>
            </a:r>
            <a:endParaRPr lang="en-US" sz="1287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риска, предела и самоиспытания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Мариной Влади стали не только важной частью поздней биографии Высоцкого, но и усилили ощущение разлуки, напряжённой любви и внутренней неустойчивости, которое слышно во многих его текстах.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переживания у Высоцкого редко остаются частной исповедью: они превращаются в художественный разговор о любви, одиночестве, зависимости от чувств и о трудности простого, ясного счастья.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биография и её отражение в творчестве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ключевыми датами видно, как быстро складывались поэтическая, театральная и песенная известность Высоцкого.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неполные четыре десятилетия Высоцкий прошёл путь от студента до фигуры общенационального масштаба.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Владимира Высоцкого: 1938, 1956, 1964, 1967, 1970-е, 25.07.1980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творческого роста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июля 1980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умер в Москве в возрасте 42 лет. Событие произошло во время Олимпиады-80, поэтому официальная публичность была ограничена.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1980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сдержанное освещение, известие быстро распространилось. Для многих это стало личной потерей, а не только новостью из культурной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месту прощания пришли тысячи людей. Масштаб отклика показал, насколько глубоко его голос был связан с опытом нескольких поколений.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после смерти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1980 года интерес к Высоцкому не ослабел: песни, стихи и роли продолжили жить в домашнем и школьном чтении, записи и личной памяти слушателей.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общественный отклик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и культурное наследие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расширил представление об авторской песне, доказав, что массовая форма может нести сложную нравственную мысль, драматизм и высокую поэтическую плотность.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сценическая и песенная манера повлияла на театр, позднейшую рок-культуру и традицию исполнительского текста, где слово не отделяется от интонации и личной энергии.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литературы Высоцкий важен как автор, сумевший соединить разговорную речь, точный образ и серьёзный разговор о человеке в предельных обстоятельствах.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1380" y="1771425"/>
            <a:ext cx="3739639" cy="207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признаки, которые поддерживают интерес к Высоцкому у новых поколений читателей и слушателей.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остаётся актуальным, потому что говорит о свободе, совести и выборе без назидательности, а его художественная форма легко узнаваема и сегодня.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Тексты, песни и сценические работы Владимира Высоцкого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Высоцкий остаётся современным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в русской культуре XX 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соединил поэзию, театр, кино и авторскую песню в единый художественный мир, где главное — достоинство, свобода и нравственный выбор человека в трудное время.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2026-05-20T02:23:42Z</dcterms:created>
  <dcterms:modified xsi:type="dcterms:W3CDTF">2026-05-20T02:23:42Z</dcterms:modified>
</cp:coreProperties>
</file>