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рыбы с хрящевым скелетом и частичной костной структурой.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Подкласс Хрящекостные рыбы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Хрящекостные рыбы появились около 400 млн лет назад и соединяют черты хрящевых и костистых рыб. Их изучение важно для понимания эволюции позвоночных, и значительный вклад внесли русские учёные XIX века.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в науке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Хрящевой скелет с костными дополнениями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Хрящекостные рыбы обладают преимущественно хрящевым скелетом с участками окостенения, что выделяет их среди рыб. Такая структура обеспечивает одновременно легкость и прочность тела.
</a:t>
            </a:r>
            <a:endParaRPr lang="en-US" sz="1054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Специфика строения головы и позвоночника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этих рыб отличается уникальным строением, сочетающим элементы хрящевые и костные. Позвоночник состоит из чередующихся структур, отражающих их переходное положение.
</a:t>
            </a:r>
            <a:endParaRPr lang="en-US" sz="1096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отрядов и форм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группам относятся осетровые, веслоносы и лопатоносы, каждый из которых адаптирован к особым условиям среды и имеет характерные морфологические признаки.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классификации хрящекостных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представители: виды и их особенности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Веслоносы обладают необычным удлинённым «веслообразным» рылом, которое помогает им изучать дно и фильтровать корм.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считаются «живыми ископаемыми» из-за их предельно консервативного строения, практически не изменившегося миллионы лет.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Осетровые отличаются внушительными размерами и способны жить почти столетие, что делает их долгожителями среди рыб.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 морфологические признаки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массивные, особенно грудные, которые расположены ближе к передней части тела, помогая удерживать равновесие.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коже расположены мощные панцирные бляшки, обеспечивающие защиту от повреждений и хищников.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удлинённое с гетероцеркальным хвостом, где верхняя часть значительно длиннее нижней, что улучшает манёвренность.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традиционной чешуи и наличие ротовой щели на брюшной стороне позволяют питаться донными организмами эффективно.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различий скелета у хрящекостных и костистых рыб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осетров позвоночник полностью хрящевой, а череп и лучи плавников содержат костные участки.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Хрящекостные имеют уникальный смешанный скелет, сочетая прочность и гибкость, отличаясь от костистых рыб.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7 класс, Николаев и др.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система: жабры и воздухоносный пузырь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жабр и газообмен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хрящекостных покрыты прочными крышками, что повышает эффективность дыхания. Это позволяет им адаптироваться к разнообразным водным условиям.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 и дополнительные дыхательные способности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 у них обычно отсутствует или редуцирован, но у некоторых видов, например стерляди, есть способность дополнительного дыхания через кишечник.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Донные охотники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хрящекостных питается донными животными: моллюсками, ракообразными и мелкой рыбой. Роговые пластины в челюстях помогают дробить защитные панцири жертв.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Веслоносы — фильтраторы планктона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Веслоносы используют длинное рыло с чувствительными рецепторами для фильтрации воды и улавливания микроскопического планктона, питаясь исключительно таким образом.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добыча корма
</a:t>
            </a:r>
            <a:endParaRPr lang="en-US" sz="2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жизненный цикл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Икрометание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выбрасывают десятки и сотни тысяч икринок за один нерест, обеспечивая массовое размножение.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осетровых мигрируют вверх по крупным рекам для нереста, что обеспечивает оптимальные условия для развития молоди.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созревание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Мальки развиваются медленно, достигая половой зрелости лишь в возрасте от 8 до 15 лет, что отражает их долгожительство.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может достигать ста лет, что делает этих рыб одними из самых долгоживущих среди пресноводных.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между основными семействами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по длине тела, форме рыла и ареалу обитания трёх основных групп хрящекостных рыб.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размеров связано с адаптацией к различным средам обитания.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академия наук
</a:t>
            </a:r>
            <a:endParaRPr lang="en-US" sz="6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37422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373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7945" y="2431590"/>
            <a:ext cx="244125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адаптации к среде обитания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рыло у осетров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осетров развито удлинённое рыло, позволяющее тщательно искать и выкапывать пищу из донного слоя, что повышает эффективность питания на илнистом грунте.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Чувствительное рыло веслоносов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Веслоносы оснащены длинным и чувствительным рылом с рецепторами, помогающим находить планктон и ориентироваться в мутной, с низкой видимостью воде.
</a:t>
            </a:r>
            <a:endParaRPr lang="en-US" sz="996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Гетероцеркальный хвост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хвоста с разной длиной верхней и нижней лопасти улучшает манёвренность и обеспечивает эффективное движение против течения и возле дна водоемов.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рецепторы на усиках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на голове покрыты многочисленными вкусовыми рецепторами, что помогает рыбам выявлять химический состав воды и находить пищу по запаху и вкусу.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Долголетие и крупнейшие представители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Белуга — гигант пресных вод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Белуга считается крупнейшей пресноводной рыбой Европы, её рекордные экземпляры достигают длины до 7 метров и веса свыше тонны. Эти рыбы живут около ста лет, демонстрируя удивительную выносливость и долголетие.
</a:t>
            </a:r>
            <a:endParaRPr lang="en-US" sz="1028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Стерлядь — компактный представитель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Стерлядь отличается меньшими размерами и меньшей продолжительностью жизни в сравнении с осетрами — до 30 лет. Она более подвижна и часто встречается в больших реках, играя важную роль в экосистеме.
</a:t>
            </a:r>
            <a:endParaRPr lang="en-US" sz="10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 по миру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ареалы находятся в Евразии и Северной Америке с акцентом на пресные пути и прилегающие моря. Сокращение местобитаний связано с деятельностью человека.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концентрацию видов в нескольких ключевых регионах, что указывает на значимую территориальную уязвимость и необходимость охранных мер.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академия наук, 2023
</a:t>
            </a:r>
            <a:endParaRPr lang="en-US" sz="6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 пресноводных экосистемах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занимают промежуточное положение в пищевых цепях, являясь пищей для крупных хищников и одновременно потребляя биологические остатки.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Хрящекостные рыбы контролируют популяции донных организмов, уменьшая распространение вредителей и поддерживая экологический баланс.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исчезновение приводит к нарушению устойчивости экосистем и снижению разнообразия водных сообществ, что отрицательно сказывается на всей биосистеме.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человека: промысел и аквакультура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икра осетровых считается деликатесом, цены на неё могут достигать 2 000 евро за килограмм, что стимулирует промысловую деятельность.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Осетры, белуги и стерляди являются главными объектами рыболовства благодаря ценности их мяса и икры, что формирует основу рыночного спроса.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 дополняет естественные популяции, обеспечивая стабильные поставки и снижая нагрузку на природные ресурсы.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видов введены строгие законодательные ограничения на добычу и торговлю, направленные на предотвращение вымирания.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незаконная добыча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главных угроз остаётся браконьерство, особенно незаконный лов ради ценной икры. Это значительно снижает популяции и угрожает существованию видов в дикой природе.
</a:t>
            </a:r>
            <a:endParaRPr lang="en-US" sz="905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 сельскохозяйственные отходы ухудшают качество воды, что негативно влияет на здоровье и размножение хрящекостных рыб, снижая их численность.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нерестилищ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дамб и гидроэлектростанций нарушает естественные миграционные маршруты и причиняет ущерб местам нереста, что препятствует успешному воспроизводству.
</a:t>
            </a:r>
            <a:endParaRPr lang="en-US" sz="996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сокращения численности и угрозы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охране и восстановлению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искусственное воспроизводство мальков в специализированных рыбоводческих хозяйствах, что помогает поддерживать и восстанавливать популяции в природе.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соглашения, такие как CITES, а также Красная книга регулируют лов и торговлю, сокращая незаконный промысел и сохраняя виды.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заповедники и нерестовые заказники, где обеспечивается безопасная среда для размножения и роста молоди осетровых рыб.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17" y="950175"/>
            <a:ext cx="7682365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другими древними рыбами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группы древних рыб с указанием возраста, среды обитания и особенностей строения скелета.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палеонтологические исследования,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Хрящекостные занимают промежуточное место по строению скелета, что отражает их важное эволюционное значение.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исторической Руси осётр символизировал богатство, его мяса и икры подавали исключительно на княжеские столы, что подчёркивало статус и власть его обладателей.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и уникальные черты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Веслоносы обладают способностью улавливать слабые электрические поля добычи благодаря специализированным рецепторам – уникальной адаптации для поиска пищи в темных и мутных водах.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Хрящекостные рыбы: ключевые звенья природы и перспективы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Хрящекостные рыбы играют важную роль в сохранении биоразнообразия и устойчивости экосистем. Их защита и изучение — залог здоровья водных ресурсов и развития экологии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2026-05-08T00:59:44Z</dcterms:created>
  <dcterms:modified xsi:type="dcterms:W3CDTF">2026-05-08T00:59:44Z</dcterms:modified>
</cp:coreProperties>
</file>