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Маршак. «Дождь»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дождик звучит, движется и оживает в стихах Маршака.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писал понятные и звонкие стихи, которые легко читать вслух. В них много ритма, рифмы и ярких картин природы, поэтому «Дождь» особенно близок младшим школьникам.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и его стихи для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дождь не просто идет: он будто движется и разговаривает звуками. Капли стучат, шуршат и меняют все вокруг, словно маленькие непоседы.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не грозу, а обычный дождик. Он делает мир мокрым, свежим и блестящим, а знакомая погода вдруг становится интересной для наблюдения.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картину легко представить ребенку: ее можно увидеть из окна, во дворе или в саду. Дождь сразу напоминает о привычных летних и осенних днях.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говорит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крыше и окнах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легко представить, как капли стучат по крыше и скатываются по стеклу. Окна темнеют от воды, а на подоконнике будто слышен тихий дождливый разговор.
</a:t>
            </a:r>
            <a:endParaRPr lang="en-US" sz="120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Лужи, дорожки и блестящая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появляются лужи, в которых отражается небо. Дорожки и земля становятся темнее, а мокрые следы воды сверкают так, будто кто-то рассыпал стеклянные бусинки.
</a:t>
            </a:r>
            <a:endParaRPr lang="en-US" sz="1187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деревья под дождем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трава выглядят умытыми и свежими. Листья блестят от капель, и весь сад кажется живым, тихим и немного торжественным, как после короткого умывания.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дождь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читаются легко и ровно. Они напоминают мерный стук дождя по стеклу, поэтому стихотворение хочется произносить в одном спокойном темпе.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звучании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звуки делают текст особенно музыкальным. Кажется, будто капли снова и снова возвращаются, а вместе с ними возвращается и ритм.
</a:t>
            </a:r>
            <a:endParaRPr lang="en-US" sz="1791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картинка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слова помогают почти услышать дождь. Они словно рисуют не только погоду, но и ее звук, как маленький концерт для окна и крыши.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здесь светлое и бодрое. Дождь не пугает, а оживляет природу, поэтому стихотворение читается легко и без тени грусти.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все вокруг кажется чище и ярче. Мокрые листья блестят, воздух будто свежее, а мир выглядит только что умытым.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радуется самой обычной погоде. Из этого чувства и рождается веселое, доброе настроение, которое легко передается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сразу узнает дождь из собственного опыта. Знакомая картина помогает быстро понять, о чем идет речь.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ритм и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повтор звуков и рифмованные окончания делают текст удобным для чтения и повторения.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Лужи, капли, крыши и окна легко представить. Когда картинка ясная, строки запоминаются почти сами собой.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от которых слышен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«капает», «стучит», «бежит» и «льется» передают движение воды. Благодаря им дождь становится почти слышимым, а картинка — живой и подвижной.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для 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подходят крупные капли, мокрые листья и стекло с дорожками воды. Такие детали помогают увидеть не просто погоду, а настроение дождливого дня.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увидеть, что в стихотворении меняется не только погода, но и само пространство вокруг. Окна, земля и деревья по-новому отражают дождь.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замечать простые вещи внимательнее. Обычная лужа, мокрая крыша или блестящий лист становятся частью красивой картины.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знакомый дождик у Маршака кажется поэтичным. В этом и есть сила стихотворения: оно помогает увидеть чудо в повседневности.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 строится от природного явления к звукам, деталям и ощущению свежести.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дождя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49759"/>
            <a:ext cx="435964" cy="43596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времена года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дождь приходит быстро и так же быстро уходит. Он оставляет на дорожках блеск, а в саду — свежий запах воды и ощущение прохлады после жары.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дождь особенно заметен: он оживляет землю, помогает пробиться молодой траве и делает листья ярче. После таких капель природа кажется только что проснувшейся.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дождь звучит дольше и чаще. Он ложится на крыши, окна и опавшие листья, поэтому весь пейзаж становится тихим, серым и по-своему красивым.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смотреть на привычные явления и замечать в них красоту. Даже обычный дождик становится интересным, если прислушаться к его звукам и движениям.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развивать слух к поэтической речи: дети слышат ритм, повторения и звонкие слова, которые делают текст живым и легко запоминающимся.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природу нужно не только видеть, но и бережно воспринимать. Дождь обновляет мир, а значит, у каждого явления есть своя польза и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дождливый день не обязательно скучный. В нём можно найти свежесть, блеск, движение и хорошее настроение, если смотреть на мир с интересом.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 знакомый двор, где первые капли уже оставили следы на дорожках. Лужи отражают небо, а мокрые крыши и окна будто светятся изнутри.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дождь делает листья тяжелее и ярче, а деревья — умытыми и свежими. Такое место кажется очень живым, потому что в нём всё меняется на глазах.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или сад под дождем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делают стихотворение особенно удобным для детей: точность слов и музыкальный ритм.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Я. Маршака «Дождь»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черты делают стихотворение особенно удобным для детей: точность слов и музыкальный ритм.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стихотворение лучше спокойно и чётко, делая короткие паузы. Тогда слова звучат как настоящие капли, которые падают одна за другой.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выделять звонкие и короткие слова. Они создают ритм, похожий на стук дождя по крыше, и делают чтение живым и выразительным.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с улыбкой, стихотворение не кажется грустным. Наоборот, оно звучит бодро и легко, будто дождь не мешает, а играет на своей маленькой музыке.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это стихотворение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76658"/>
            <a:ext cx="542108" cy="481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056" y="1838242"/>
            <a:ext cx="541248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дождь?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в тексте слова о действиях дождя: он стучит, бежит, капает, шуршит. Так становится понятно, что дождь показан не как фон, а как активное явление.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вокруг?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заметить, какие предметы становятся мокрыми и блестящими. Крыши, окна, дорожки и деревья помогают увидеть, как дождь меняет привычный вид двора или сада.
</a:t>
            </a:r>
            <a:endParaRPr lang="en-US" sz="1721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дождь не страшный?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что в стихотворении дождь вызывает радость и интерес. Он делает мир свежим, чистым и красивым, поэтому обычная погода воспринимается как маленькое событие.
</a:t>
            </a:r>
            <a:endParaRPr lang="en-US" sz="16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дождь ведёт себя почти как живой персонаж. Он двигается, шумит и словно сам выбирает, где оставить свои следы. Поэтому его легко представить с характером и настроением.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делает чтение интереснее, чем простое описание погоды. Дождь становится главным действующим лицом, которое меняет двор, сад и улицу, а вместе с ними — и впечатление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как герой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поэтому его легко прочитать за один раз и сразу понять. Для младших школьников это удобно и не вызывает усталости.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много звучных слов и ритма, из-за чего строки запоминаются почти сами собой. Чтение похоже на игру со звуками.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очень близка каждому ребёнку: дождь видел почти каждый, а значит, текст сразу становится знакомым и понятным без долгих объяснений.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умеет превратить обычную погоду в поэтическую картину. Из-за этого стихотворение кажется не просто рассказом о дожде, а маленьким чудом.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любят читатели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том, что обычный дождь может быть красивым и интересным. Нужно только не спешить и посмотреть на него внимательнее.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показывает: в природе нет скучных явлений. У каждого есть свои звуки, движения и краски, которые можно услышать и увидеть.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радость в простом дне. Даже если за окном капли, мир остаётся живым, свежим и по-своему весёлым.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читать «Дождь»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Маршака помогает увидеть в обычном дожде маленькое чудо. Оно учит слушать, наблюдать и чувствовать ритм, а ещё делает поэзию понятной, тёплой и запоминающейся.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2026-05-23T23:57:38Z</dcterms:created>
  <dcterms:modified xsi:type="dcterms:W3CDTF">2026-05-23T23:57:38Z</dcterms:modified>
</cp:coreProperties>
</file>