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под предводительством Е. И. Пугачёва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народное восстание XVIII века: 1773–1775 годы, от Яицкого края до Казани.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 второй половине XVIII 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усилилась зависимость крестьян от помещиков: барщина и оброк делали жизнь несвободной. На окраинах казачьи права ослабевали, а заводские рабочие на Урале трудились в тяжёлых условиях. Эти противоречия и стали почвой для восстания.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Емельян Пугачёв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Иванович Пугачёв — донской казак, примерно 1742 года рождения. Он участвовал в Семилетней и Русско-турецкой войнах, поэтому хорошо знал военную службу и армейский порядок.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разбирался и в казачьем быте: как устроены отряды, какие правила действуют и чем живут люди. Эти знания помогли ему говорить с разными группами так, чтобы его слушали.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1773 году он объявил себя императором Петром III. Такой ход должен был привлечь недовольных властью и тех, кто ожидал перемен к лучшему.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«Чудесное спасение» как обещание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опирался на слухи о том, что Пётр III якобы не погиб после дворцового переворота 1762 года. Образ «законного царя» помогал многим поверить: новая власть может изменить жизнь и наказать виновных.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поддержал «законного царя»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находилась среди казаков, беглых крестьян и работных людей. Сюда же относилась часть нерусского населения окраин, которое особенно остро чувствовало несправедливость местных порядков и усиление контроля со стороны власти.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иллюстраций к сюжету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ряда подойдут портрет Пугачёва, карта районов восстания и изображение императора Петра III. Эти элементы связывают легенду с конкретными территориями, где распространялись слухи и складывалась поддержка.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«царе Петре III»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началось восстание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ожиданий на раннем этапе движения (1773 год).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Оренбурга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 стал центром первых месяцев восстания в 1773–1774 годах: город осаждали несколько месяцев. Это показало, что повстанцы способны на организованные действия.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 восставших были слабости: не хватало артиллерии, запасов продовольствия и единого управления. В результате они не могли удерживать натиск так долго, как ожидали.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правительственные войска постепенно стягивались к Оренбургу. С каждым месяцем сопротивление повстанцев становилось труднее из‑за роста сил противника.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восстания по регионам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территории в начале 1774 года сменился откатом к концу года: регулярная армия постепенно вытесняла повстанцев из ключевых районов.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произошёл из-за разницы в возможностях сторон: масштабное продвижение давалось повстанцам легче, чем закрепление под ударами обученных частей.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хронология по регионам в ходе восстания (1773–1774 годы), без указания точных чисел участников.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97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81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7794" y="1166417"/>
            <a:ext cx="309900" cy="275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5844" y="1166417"/>
            <a:ext cx="309900" cy="275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присоединился к восстанию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подключались, чтобы защитить старые вольности. Для них было важно вернуть привычные права, которые ослабевали на южных и восточных окраинах.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Заводские рабочие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выступали против тяжёлого труда и произвола начальства. Их участие показывало, что восстание затрагивало не только землю, но и заводской быт.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надеялись избавиться от крепостной зависимости. Они хотели меньше принуждения и большей свободы в повседневной жизни и труде.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 защищали землю и местные права. Их участие усиливалось из‑за давления администрации, земельных споров и роста налогов.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 и калмыки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Татары и калмыки тоже присоединялись к движению, когда местные власти действовали несправедливо. Разные причины объединяли людей в общей надежде на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Башкирский этап и Салават Юлаев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Башкирские отряды стали одной из заметных сил восстания. Салават Юлаев возглавлял борьбу в Башкирии и участвовал в действиях против правительственных войск, поддерживая сопротивление местных жителей.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участия были связаны с земельными спорами, давлением администрации, ростом налогов и насилием со стороны местных властей. Поэтому борьба затрагивала не только политику, но и повседневные права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22925"/>
            <a:ext cx="3887700" cy="2292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восстания и их интересы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объединило разные группы населения, но каждая вкладывала в поддержку Пугачёва свои ожидания.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у сторон были общие причины недовольства, но цели совпадали не полностью, поэтому движение трудно было удерживать как единое целое.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исторических причин участия разных групп в восстании (1773–1775).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Казани и его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1774 года — вход в Казань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вошли в Казань и временно захватили часть города. Этот эпизод стал самым заметным успехом движения и показал, что местные власти в регионе утратили устойчивость.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регулярной армии и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регулярные войска быстро перешли в наступление. Повстанцы понесли большие потери и не смогли удержать захваченное надолго, что ослабило их силы в дальнейшем.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правительственной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факт удержания повстанцами территории в Казани демонстрировал, что государственная власть на местах была ослаблена. В регионе возникло ощущение, что победы возможны и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восставших и правительственных войск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государства проявлялось в регулярной организации и обеспечении: именно это влияло на исход столкновений, когда успехи повстанцев уже нельзя было закреплять.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разницу не только по численности, а прежде всего по готовности к длительным боям: дисциплина и снабжение давали устойчивый перевес.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различий в организации и обеспечении сторон по событиям 1773–1774 годов (по общим историческим сведениям)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восстание потерпело неудачу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повстанцев не было единого плана и устойчивого управления: отряды действовали разрозненно, из‑за чего им было труднее согласовывать действия и развивать успехы после удачных эпизодов.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сторонников присоединялась ненадолго. Когда менялась обстановка, люди расходились по домам, и численность движения быстро уменьшалась, даже если где-то сохранялась боеспособность.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армия государства имела преимущество в обучении и дисциплине. Она была лучше вооружена, а также имела отработанные правила подчинения, что повышало эффективность в боях.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обеспечивало войска продовольствием и ресурсами, а повстанцы чаще испытывали нехватку. Поэтому после первых успехов движение стало быстро ослабевать и уступать инициативу.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успехов к поражению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событий и перелом 1774 года: расширение → контрмеры → поражения → распад → бегство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Пугачёва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череды поражений Пугачёв пытался собрать новые силы, рассчитывая на поддержку оставшихся сторонников. Но в условиях ухудшения обстановки его движение постепенно теряло единство.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1775 году Пугачёва выдали властям и привезли в Москву. Там его казнили, и таким образом восстание завершилось юридически и фактически.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Екатерины II после восстания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власть усилила контроль над губерниями и укрепила управление на местах, чтобы снизить риск новых массовых выступлений. Одновременно повышали роль регулярной военной силы.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стремилась не допустить повторения кризиса: усиливался надзор над окраинами, а также ужесточались меры против возможных волнений. Дворянство оставалось опорой государства.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восстании стала для руководства предупреждением о том, как быстро социальная напряжённость может перейти в открытую борьбу. Государство сделало выводы о необходимости контроля и предсказуемости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последствия восстания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итогом стала не отмена существующих порядков, а их укрепление: государство сделало упор на контроль и наказание, чтобы предотвратить повторение масштабных выступлений.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ответ власти был направлен на сдерживание и предупреждение будущих восстаний. Это усилило управляемость, но не решило корни социальных противоречий.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характеристики последствий восстания 1773–1775 годов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2167" y="1151850"/>
            <a:ext cx="466686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восстания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дата, событие,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нарастание движения в 1773–начале 1774 годов, кульминацию летом 1774 года и завершение в 1775-м.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этапов восстания (1773–1775) по школьным историческим материалам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эти годы накопленное недовольство вылилось в крупнейшее народное выступление XVIII века.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1773–1775 годов охватывает ключевые этапы восстания: от первых выступлений до поражения и казни Пугачёва, став примером глубокого социального кризиса.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восстания под предводительством Е. И. Пугачёва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Пугачёва объединило разные слои населения, недовольные крепостничеством, налогами и произволом властей. Оно завершилось поражением, но оставило заметный след в истории России как одно из самых крупных народных движений XVIII 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2026-05-12T18:04:00Z</dcterms:created>
  <dcterms:modified xsi:type="dcterms:W3CDTF">2026-05-12T18:04:00Z</dcterms:modified>
</cp:coreProperties>
</file>