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теория Ламарка: ключевые идеи и историческая значимость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системная попытка объяснить изменения видов и влияние среды на организм.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 Батист Ламарк: учёный и его эпоха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— французский натуралист XVIII века, работавший в эпоху научных открытий и революционных перемен. Его взгляды на природу формировались под влиянием Французской революции и возросшей роли науки в обществе.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достижения Ламарка в науке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систематизировал множество беспозвоночных животных, описал их строение и поведение, что значительно расширило знания о разнообразии живых существ.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беспозвоночных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предложил идею постепенного изменения видов под влиянием условий среды, подчеркнув роль наследования приобретённых признаков.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эволюционной теории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впервые использовал слово «биология» для определения науки о жизни, подчеркнув её самостоятельность и значимость в познании природы.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термина «биология»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появления эволюционных идей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564938" y="3301937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показывали, что Земля менялась, а многие виды вымирали и появлялись новые.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564938" y="27889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геологии и палеонтологии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9775" y="2954063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микроскопа позволило изучать мельчайшие структуры организмов и понять их сложность.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69775" y="2441074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в микроскопии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22725" y="261308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научное сообщество стало рассматривать природу как динамическую систему, а не неизменный мир.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922725" y="210009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взглядов на природу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7275" y="362773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отмечали огромное видовое разнообразие и особенности адаптаций животных в разных регионах Земли.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67275" y="31147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разнообразия жизни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Изменяемость признаков по Ламарку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Воссоздано на основе биологических наблюдений XIX века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удлинение шеи жирафа отражает накапливаемые изменения в ответ на окружающую среду.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медленное накопление признаков, подтверждающее постепенность эволюции.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положения теории Ламарка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изменяются под влиянием окружающей среды, приобретая новые признаки в течение жизни, которые затем передаются потомкам.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существа стремятся к усложнению строения, а эволюция — это непрерывный процесс изменений в видах.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жираф по Ламарку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Жирафы вынуждены тянуться к вершинам деревьев, что приводит к удлинению их шей в течение жизни.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приобретённое удлинение шеи закрепляется и передаётся их потомству, усиливая признак у каждого поколения.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течением времени удлинение шеи становится характерным для всего вида, иллюстрируя действие наследования приобретённых признаков.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148334"/>
            <a:ext cx="4843800" cy="178793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vs Дарвин: основные различия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сравнения кратко представлены главные отличия в подходах и механизмах эволюции двух учёных.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Теории различаются в механизмах изменений и представлениях о наследовании.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теорий эволюции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и противоречия теории Ламарка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доказала, что приобретённые признаки не передаются на генетическом уровне потомству.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универсальных доказательств применения закона для всех форм жизни вызывает сомнения.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не может объяснить появление сложных органов без использования среды для их формирования.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биология рассматривает эволюцию как более сложный и многофакторный процесс, чем предполагал Ламарк.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750" y="1144195"/>
            <a:ext cx="3430800" cy="201358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9450" y="1144195"/>
            <a:ext cx="3430800" cy="20135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Ламарка в развитие эволюционной мысли
</a:t>
            </a:r>
            <a:endParaRPr lang="en-US" sz="2678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10084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осознал, что виды не постоянны, а изменяются со временем под воздействием внешних факторов. Это стало важным прорывом по сравнению с прежними научными взглядами.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0085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представления об изменчивости видов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141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критиковал идею неизменности природы и создания видов одиножды, положив основу для дальнейших эволюционных исследований и появления учения Дарвина.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42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креационизму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Терминология и понятия Ламарка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впервые ввёл термин «биология» для обозначения науки о живых организмах, а также ввёл понятие «беспозвоночные» для классификации животных без позвоночника.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Понятием «градация» Ламарк обозначил ступенчатое повышение сложности строения живых существ от простейших к более сложным организмам.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предположил, что простейшие формы жизни могут возникать самопроизвольно из неорганической материи, что отражало взгляды на происхождение жизни в его время.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Градация организмов по Ламарку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Труды Жана Батиста Ламарка, начало XIX века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уровень отражает усложнение строения и функций организмов, подчёркивая эволюционное движение от простоты к сложности.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Ламаркова градация показывает постепенный рост биологической сложности и многообразия, что подкрепляет идею направленного развития живых существ.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200" y="360000"/>
            <a:ext cx="2717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контекст: взгляд на время Ламарка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313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46300" y="11615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социальные изменения стимулировали распространение идей рационализма, создав благоприятные условия для научных открытий и новых взглядов на природу.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946300" y="8678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революция (1789–1799)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946300" y="24611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XVIII – начале XIX века увеличилось внимание к изучению разнообразия живых организмов, что способствовало формированию эволюционных концепций.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46300" y="21674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естественных наук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946300" y="37607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сотрудничал с другими натуралистами, что способствовало обмену идеями и созданию оснований для последующих эволюционных теорий.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946300" y="34670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учёных эпохи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наблюдений Ламарка над организмами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изменения формы раковин улиток, способность гидр к регенерации и разнообразие конечностей у насекомых в соответствии с образом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в разнообразии форм жизни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наблюдал, как климат и окружающая среда влияют на морфологию растений и животных, изменяя их внешние и внутренние характеристики.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у растений и животных под влиянием среды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383401"/>
            <a:ext cx="4843800" cy="1317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среды: современные примеры адаптаций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экологии и генетики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примеры адаптивных признаков у животных, отражающих влияние среды, но не подтверждающих наследование приобретённых признаков в классическом понимании Ламарка.
</a:t>
            </a:r>
            <a:endParaRPr lang="en-US" sz="1379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Приведённые примеры показывают адаптацию к среде, однако механизм наследования таких изменений не поддерживает ламарковскую теорию.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737075"/>
            <a:ext cx="360000" cy="28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35800" y="1701075"/>
            <a:ext cx="315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09550" y="1701075"/>
            <a:ext cx="27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Ламарка в научных дебатах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6" name="Text 2"/>
          <p:cNvSpPr txBox="1"/>
          <p:nvPr/>
        </p:nvSpPr>
        <p:spPr>
          <a:xfrm>
            <a:off x="5022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Теории Ламарка вызывали споры: часть учёных поддерживала его взгляды, другая — критиковала, что стимулировало развитие эволюционной биологии.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022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Противоречия в научном сообществе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335345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критику, идеи Ламарка подготовили почву для дарвинизма и расширили круг вопросов о происхождении и изменениях видов.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35345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последующие теории
</a:t>
            </a:r>
            <a:endParaRPr lang="en-US" sz="1400" dirty="0"/>
          </a:p>
        </p:txBody>
      </p:sp>
      <p:sp>
        <p:nvSpPr>
          <p:cNvPr id="20" name="Text 6"/>
          <p:cNvSpPr txBox="1"/>
          <p:nvPr/>
        </p:nvSpPr>
        <p:spPr>
          <a:xfrm>
            <a:off x="62047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подход способствовал развитию понимания изменчивости организмов и роли среды в процессах эволюции, вдохновляя новых исследователей.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62047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Обогащение эволюционной мысли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и убеждения Ламарка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был упорным исследователем, придававшим большое значение наблюдению и эксперименту, что отражало его научный подход и стремление к объективности.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верил в внутреннюю направленность эволюции, полагая, что организмы не просто реагируют на среду, а активно стремятся к совершенствованию и усложнению.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показывают, что около 20% эпигенетических изменений действительно испытывают ограниченное наследование.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350" y="3991532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эпигенетики, 2023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33350" y="3190007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эпигенетических изменений могут передаваться потомкам, что пересматривает взгляды на наследование признаков, но не подтверждает классическую ламарковскую теорию.
</a:t>
            </a:r>
            <a:endParaRPr lang="en-US" sz="1254" dirty="0"/>
          </a:p>
        </p:txBody>
      </p:sp>
      <p:sp>
        <p:nvSpPr>
          <p:cNvPr id="10" name="Text 4"/>
          <p:cNvSpPr txBox="1"/>
          <p:nvPr/>
        </p:nvSpPr>
        <p:spPr>
          <a:xfrm>
            <a:off x="-4176150" y="596980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показывают, что около 20% эпигенетических изменений действительно испытывают ограниченное наследование.
</a:t>
            </a:r>
            <a:endParaRPr lang="en-US" sz="2200" dirty="0"/>
          </a:p>
        </p:txBody>
      </p:sp>
      <p:sp>
        <p:nvSpPr>
          <p:cNvPr id="11" name="Text 5"/>
          <p:cNvSpPr txBox="1"/>
          <p:nvPr/>
        </p:nvSpPr>
        <p:spPr>
          <a:xfrm>
            <a:off x="633350" y="1490851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
</a:t>
            </a:r>
            <a:endParaRPr lang="en-US" sz="9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теории Ламарка для школьного курса биологии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Ламарка показывает важность научного поиска и развития идей, стимулируя интерес учеников к пониманию изменений в природе.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школьникам осмыслить историчность биологических знаний, развивает умение анализировать примеры адаптаций и биологическую изменчивость.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409" y="472489"/>
            <a:ext cx="3415381" cy="4198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20000"/>
            <a:ext cx="4686000" cy="24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Ламарк: основоположник и вдохновитель эволюционной биологии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500750"/>
            <a:ext cx="46860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теория заложила базе для эволюционного учения, демонстрируя связь живого организма и среды, что остаётся актуальным и по сей день в науке и образовании.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2026-05-08T05:16:44Z</dcterms:created>
  <dcterms:modified xsi:type="dcterms:W3CDTF">2026-05-08T05:16:44Z</dcterms:modified>
</cp:coreProperties>
</file>