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рассказ о семье, памяти и любви к близкому человеку.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Т. Аксаков. Повесть «Моя сестра»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говорить о самом дорогом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Тимофеевич Аксаков жил в 1791–1859 годах и писал о семье, детстве, природе и доме. Его тексты просты, светлы и очень внимательны к обычной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рассказ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сестре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обращается к прошлому и с теплом вспоминает близкого человека, который навсегда остался в его сердце.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семейные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тихие разговоры, знакомые предметы и привычные домашние дела, которые создают ощущение уюта.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этих воспоминаний рождается благодарность, лёгкая грусть и мысль о том, как важно беречь родных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живёт тепло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всё знакомо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комнате каждый предмет кажется своим: стол, книга, окно, лампа. Здесь не нужно громких событий — достаточно тихого света и спокойной семейной жизни, чтобы почувствовать доброту и доверие.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Мелочи, из которых складывается уют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показывает дом через маленькие, но очень важные детали. Взгляд, движение, интонация, привычка поставить вещь на место — всё это создаёт картину настоящего домашнего тепла и заботы.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хочется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повести — это не просто место действия. Это пространство, где человек чувствует любовь и защиту. Такие сцены легко представить: тихая комната, мягкий свет и спокойствие, от которого даже хочется улыбнуться.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сестры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 показана не как идеальная героиня из сказки, а как живой, близкий и очень дорогой человек, которого вспоминают с любовью.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особенно заметны ласка, доброта и внутренняя сила. Она умеет быть мягкой, внимательной и по-семейному надёжной.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видит в ней родного человека, чья память согревает сердце. Поэтому образ сестры звучит тихо, но очень трогательно.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говорит о сестре с большой нежностью. Чувствуется, что это не просто воспоминание, а настоящая душевная привязанность.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тихое спасибо за доброту, ласку и заботу. Эта благодарность делает рассказ особенно светлым и искренним.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повести мягкий и спокойный. Даже простые слова звучат по-доброму, словно их произносит очень близкий человек.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сестре приносит не только тепло, но и печаль разлуки. Эта грусть тихая, без слёз, но очень настоящая.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слышны в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детали, которые запоминаются
</a:t>
            </a:r>
            <a:endParaRPr lang="en-US" sz="310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умеет показывать человека через точные мелочи: выражение лица, жест, голос, привычное движение. Из таких деталей сразу становится видно, что перед нами живой домашний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комнате тоже помогают почувствовать настроение: книга, игрушка, семейные вещи, спокойные цвета. Всё вместе создаёт тихую картину уюта, в которой хочется задержаться подольше.
</a:t>
            </a:r>
            <a:endParaRPr lang="en-US" sz="1194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повести не стирается со временем. Она сохраняет голос сестры, её привычки и ту доброту, которую нельзя забыть.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воспоминание — это способ удержать в сердце дорогого человека. Оно помогает беречь любовь даже тогда, когда человек уже далеко.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прошлое в тексте звучит не печально, а светло. Сестра остаётся рядом через слова, чувства и тёплое воспоминание.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родном человеке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показана как место доверия, где каждый чувствует себя нужным и любимым. Здесь важны не только дела, но и добрый взгляд, ласковое слово и внимание к настроению.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произведении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люди поддерживают друг друга в обычных, повседневных моментах. Именно в таких мелочах особенно заметны забота и участие.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отношения в семье учат замечать близких, слушать их и уважать. Это делает дом по-настоящему надёжным и спокойным.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семейный мир помогает понять главную ценность повести: любовь начинается с простого, но очень важного отношения друг к 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сестры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из воспоминаний и семейных деталей возникает главный смысл повести.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история звучит просто, ясно и очень тепло.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«Моя сестра» С. Т. Аксакова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держится на одном главном чувстве и легко читается младшим школьникам. Простые слова и спокойный тон помогают сразу понять семейное тепло.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уют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тексте особенно заметны слова о доме, заботе и ласке. Они звучат мягко и спокойно, поэтому читатель легко ощущает тишину семейного вечера.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слова помогают представить тёплый свет, знакомые вещи и добрые лица. Из них складывается уютная картина, в которой хочется задержаться подольше.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чувство нежной любви к близкому человеку. Оно не громкое, но очень сильное и долго живёт в памяти читателя.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любовь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о простых радостях дома: разговорах, заботе и привычных вещах. Именно такие мелочи делают семейную жизнь особенно дорогой.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тепло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бережно хранит воспоминание о родном человеке. Она учит помнить добро, которое когда-то согревало детство и помогало чувствовать себя любимым.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детства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повести есть знакомые каждому ребёнку вещи: дом, семья, разговоры, любимые предметы. Поэтому читателю легко представить происходящее и почувствовать себя рядом с героями.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События не требуют сложных объяснений. В центре текста — простые чувства, которые дети уже знают по своему опыту: привязанность, забота, радость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 сестры вызывает отклик, потому что он напоминает о родных людях и тёплых воспоминаниях. Такая история звучит близко, понятно и очень по-доброму.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понятна детям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в произведении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личного воспоминания рождается тёплый смысл повести.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мягкий свет падает на стол, где лежит книга и стоит простая игрушка. Брат и сестра сидят рядом, не спеша разговаривая. В этой сцене важны спокойствие, доверие и ощущение родного дома.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комнате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уютный уголок с окном, занавеской и аккуратно расставленными вещами. Добрые лица героев и тёплые оттенки помогут передать настроение повести без лишнего движения и суеты.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тепло в деталях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повести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воспоминание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обращается к памяти о родном человеке. Из личного чувства рождается искренняя и очень тёплая повесть.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семейные детали, привычки и разговоры автор показывает, как дорогой человек был частью домашнего мира и любви.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остаётся в сердце читателя как напоминание о том, что семья и память о близких сильнее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трогает читателя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повести нет громких событий, но есть настоящее чувство. Спокойный рассказ делает каждую деталь особенно заметной и живой.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 сестры складывается из маленьких жестов, интонаций и добрых поступков. От этого она кажется не далёкой героиней, а родным человеком.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Тихая грусть в тексте не пугает, а согревает. Она помогает понять, как дорого бывает воспоминание о любимом человеке.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быстро понять настроение повести и её главную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ключевых слов темы, указанный в задании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ключевых слов объединяют тему семьи, памяти и любви. Они точно передают, о чём эта тёплая история.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повести «Моя сестра»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самые дорогие воспоминания связаны с близкими людьми. Аксаков пишет просто и тепло, поэтому его история учит беречь семью и добрую память.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2026-05-24T03:37:13Z</dcterms:created>
  <dcterms:modified xsi:type="dcterms:W3CDTF">2026-05-24T03:37:13Z</dcterms:modified>
</cp:coreProperties>
</file>