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 окончание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 смысл, окончание меняет форму слова.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основы и окончания помогает быстрее разбирать слова по составу, точнее писать их и понимать, как слова связаны в предложении и почему меняют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слова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 без окончания. Именно она сохраняет основное лексическое значение и помогает узнать слово в разных формах.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дом, дома, дому общая часть дом- остаётся одинаковой. Меняется только окончание, а основа помогает увидеть, что это одно и то же слово.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она состоит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основу могут входить корень, приставка и суффикс, если они есть. Эти морфемы остаются после того, как изменяемую часть слова убрали.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делится на части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изменяемая часть слова, которая стоит в конце формы. Оно показывает грамматические признаки и отделяется при изменении слова.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разбор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книга, лесной, перелетела, дорожка удобно увидеть разные морфемы. Цветовая схема помогает быстро отличить изменяемую часть от остальных.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другие морфемы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содержит общее значение родственных слов, приставка стоит перед корнем, а суффикс — после него. Вместе они образуют основу.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всё слово без окончания. В ней сосредоточено значение, которое не меняется при образовании разных форм.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7" y="1381143"/>
            <a:ext cx="8317800" cy="17981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важные части слова и увидим, что именно меняется при образовании разных форм.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окончание: сравнение признаков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 выражает грамматические значения, а основа сохраняется. В неизменяемых словах основа совпадает со всем словом.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«Основа слова и окончание»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окончание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понять, стоит ли слово в единственном или во множественном числе. Сравните: стол и столы — изменяется именно конец слова.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лицо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формах окончание указывает на род или лицо. Так, слово читаешь показывает второе лицо, а синее — форму среднего рода.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роль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согласовываться в предложении и правильно сочетаться с другими словами. Благодаря этому речь становится понятной и точной.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окончанию можно определить падеж, а значит и связь слова с другими словами. Например, формы у мамы и к маме различаются окончанием.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окончание, поэтому слово остаётся узнаваемым во всех формах.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слова и сохранение основы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отличаются окончанием, но основа стол- сохраняется. Это подтверждает, что грамматические изменения не затрагивают основное значение слова.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формы слова «стол»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основу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Изменить слово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поставить в разные формы: по числу, падежу или лицу. Так легче увидеть, какая его часть изменяется.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особые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окончание нулевое, основа совпадает со словом: дом, сад, тетрадь. В неизменяемых словах вся форма является основой.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Отделить окончание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изменяемую часть в конце формы и отделяют её. Всё, что остаётся, относится к основе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выделить основу и окончание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морфемного разбора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 обозначено буквами или звуками, но показывает, что слово имеет грамматическую форму. Его нужно учитывать при разборе.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 означает, что окончания нет совсем. Если слово можно изменить и при этом форма меняется, значит окончание есть, хотя оно не выражено.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окончание бывает в некоторых формах слов мужского рода единственного числа: дом, урок, карандаш. На письме оно не видно, но в слове присутствует.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изменяемые и неизменяемые слова ведут себя при разборе по составу.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окончанием и без окончания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слово имеет окончание, но основа есть всегда; у неизменяемых слов она совпадает со всем словом.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«Основа слова и окончание».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меняется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употребляются в одной и той же форме, поэтому их нельзя изменить по числу, падежу или роду. К таким словам относятся кафе, жюри, вчера, очень, пальто.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проверки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слово, попробуйте изменить его. Если форма остаётся прежней, слово неизменяемое. Если же появляются разные формы, значит, у него есть окончание, даже нулевое.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нужно отличать от слов с нулевым окончанием. В последних форма изменяется, но окончание не выражено буквами, например: дом, урок, карандаш.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отсутствует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нет окончания, потому что грамматическая форма не изменяется. При морфемном разборе всё слово считается основой, а отдельную изменяемую часть выделить невозможно.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быть связанным с другими словами в предложении и выбирать нужную форму.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значения выражает окончание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окончания показывают число и падеж, но также могут указывать род, лицо и 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обобщение по материалу урока «Основа слова и окончание». Наглядные значения распределены для учебной диаграммы.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 однокоренных словах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лес, лесной, лесник, перелесок общий корень помогает увидеть смысловую связь. Именно он объединяет слова одной группы и показывает их родство.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основы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 однокоренных слов может быть разной, потому что к корню добавляются приставки и суффиксы. Это важно замечать при морфемном разборе, чтобы не смешивать родство слов и их формы.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разбор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основе удобно подбирать проверочные слова и находить границы морфем. Такой способ помогает не ошибаться, когда слово кажется знакомым, но имеет другую структуру или 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самые частые ошибки и сразу проверить их на примерах.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разбора: сначала изменяют слово, затем находят окончание, а оставшаяся часть становится основой.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«Основа слова и окончание».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учебном алгоритме разбора слова по составу.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 в предложении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в предложении согласовываться по падежу, числу и роду. Поэтому мы говорим новая книга, в новой книге, о новой книге, а не используем одну форму для всех случаев.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 и грамматике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как слово связано с соседними словами. Это помогает построить правильную фразу и точно передать мысль, особенно когда в предложении есть несколько зависимых слов.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общей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формы у слова сохраняется общая часть, которая несёт основное значение. Благодаря этому легко узнать слово в разных предложениях, даже если его окончание каждый раз другое.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река меняется не только окончание, но и форма употребления в речи.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по падежам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сохраняется основа рек-, а окончания точно показывают падежную форму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«Основа слова и окончание». Дата не требуется; данные составлены для наглядной демонстрации форм слова.
</a:t>
            </a:r>
            <a:endParaRPr lang="en-US" sz="8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 теме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окончание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уметь изменять слово и выделять его окончание. Это помогает понять, какая часть отвечает за форму и как слово связано с другими словами в предложении.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основу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окончания нужно определить основу слова. В ней остаётся главная часть слова, которая сохраняется в разных формах и помогает увидеть его смысловую основу.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разные случаи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изменяемые и неизменяемые слова, а также не путать нулевое окончание с его отсутствием. Для проверки подходят слова стол, пальто, быстро и читаешь.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примеры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на словах столы, окно, пальто, читаешь. Такие примеры показывают разные типы слов и учат действовать по одному и тому же правилу без 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 помогают понять слово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главное значение слова, а окончание показывает его грамматическую форму. Если научиться различать эти части, разбор станет точнее, а письмо — более грамотным и уверенным.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2026-05-28T07:01:59Z</dcterms:created>
  <dcterms:modified xsi:type="dcterms:W3CDTF">2026-05-28T07:01:59Z</dcterms:modified>
</cp:coreProperties>
</file>