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Биоценоз: ключевые понятия и 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живых организмов и их взаимодействия в природе, формирующие устойчивые экосистемы.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понятия «биоценоз»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«биоценоз» был введён Карлом Мёбиусом в 1877 году для описания совместного обитания видов. Сегодня это понятие помогает изучать устойчивость природных сообществ и их изменения.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биоценоза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— это совокупность живых организмов, включая растения, животных, грибы и бактерии, совместно населяющих определённую территорию с взаимосвязанными связями.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состава биоценозов и их стабильность различаются в зависимости от условий мест обитания и влияния 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связи между видами являются важным признаком биоценоза, обеспечивающим его целостность и функционирование.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биоценоза: основные компоненты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и пространственное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охватывает количество и типы видов, а пространственное размещение отражает их распределение и ярусность по территории биоценоза, формируя сложные структуры.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группы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подразделяются на продуцентов (растения, водоросли), консументов (животные) и редуцентов (бактерии, грибы), каждая группа выполняет важные функции в обмене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структура биоценоза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и их соотношение определяют видовую структуру сообщества, влияя на его биологическую сложность и взаимодействия.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насыщенность видов способствует устойчивости биоценоза к внешним воздействиям и стрессам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видов формирует разнообразие пищевых цепей, обеспечивая разноплановые связи между организмами.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видовой структуре могут привести к перестройке экосистемных процессов и нарушению устойчивости биоценоза.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биоценоз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объединяет множество растений, таких как дуб, сосна и берёза, а также животных — ёжей, белок, лосей и разнообразных хищников. Важное место занимают насекомые и грибы, обеспечивая биологическое равновесие.
</a:t>
            </a:r>
            <a:endParaRPr lang="en-US" sz="131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биоценоз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содержат разнообразных обитателей: рыбы, лягушки, моллюски и водоросли. Их взаимодействия поддерживают чистоту воды и биологические циклы в экосистеме.
</a:t>
            </a:r>
            <a:endParaRPr lang="en-US" sz="141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играют ключевую роль во многих биоценозах, выступая и как опылители, и как пища для других животных, поддерживая жизненный баланс и взаимодействия между видами.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видового разнообразия в биоценозах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в разных биоценозах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видов растений и животных в лесных, луговых и водных биоценозах показывает особую богатость лесных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биоценозы обладают наибольшим видовым разнообразием, что способствует их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биоценоза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организмов по территории отражает ярусность — вертикальное распределение растений и животных по разным слоям и пространственным нишам.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способствует рациональному использованию ресурсов, снижая конкуренцию за свет, воду и пищу среди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поведение животных поддерживает баланс между видами и способствует устойчивому поддержанию биоценоза.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в лесном биоценозе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образуют высокие деревья — сосны, ели, берёзы, которые получают максимум света и формируют климат леса.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и нижний ярусы заняты кустарниками и травами, приспособленными к разной освещённости, что отражает специализацию видов по ресурсам.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энергии внутри биоценоза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формирования и передачи энергии и веществ между организмами в экосистеме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показывают порядок передачи энергии от растений к травоядным, потом к хищникам, а завершают цикл редуценты, разлагающие органику, поддерживая жизнь сообщества.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пищевых цепей увеличивает устойчивость биоценоза, так как при нарушении одной цепочки другие продолжают поддерживать экосистему и её взаимосвязи.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пищевых цепей важно для сохранения баланса биоценозов и прогнозирования последствий нарушений в природных сообществах.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пищевые цепи характерны для малых экосистем с ограниченным числом видов, тогда как длинные – для сложных, где взаимодействия более разнообразны и сложны.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как часть структуры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биоценоза в круговороте веществ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замыкается благодаря взаимодействиям всех компонентов биоценоза, обеспечивая устойчивость экосистем и непрерывность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продукция растений и роль микроорганизмов являются ключевыми для поддержания баланса всего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Взаимовлияние видов в биоценозе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влияют на популяции, поддерживая естественный отбор и способствуя экологическому равновесию.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Симбиоз, например муравьи и тли, укрепляет сообщества, где оба вида получают выгоды, что усиливает устойчивость экосистемы.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конкурируют за лимитированные ресурсы, что регулирует численность и не допускает доминирования одного вида в биоценозе.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жизни на выжженных землях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на месте выжженного леса начинают появляться растения-пионеры, такие как лишайники и мхи. Они подготавливают почву для последующего заселения более сложных видов животных и растений.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искусственных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водоёмах сначала появляются водоросли и микроскопические организмы, затем сюда приходят рыбы и птицы, что ведёт к формированию полноценного биоценоза с разнообразными связями.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биоценозов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смены биоценозов (сукцессия)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на голой, новой поверхности, например, после извержения вулкана, где сначала возникают микроорганизмы и простые растения.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на месте разрушенного биоценоза, например, после вырубки леса, где со временем восстанавливается растительность и животный мир.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биоценоза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времени структура сообщества усложняется, объём и виды растительности растут, создаётся устойчивая экосистема с разнообразием видов.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02247"/>
            <a:ext cx="3604200" cy="13390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сукцессии в разных экосистемах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порядок смены растительных сообществ на песчаной дюне и вырубленном лесу, отражая этапы восстановления биоценоза после изменений.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идёт по четко определённым этапам, постепенно восстанавливая биоразнообразие и структуру биоценоза.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«Экология для школьников», 2020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антропогенные факторы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похолодания и другие климатические изменения изменяют условия обитания, вызывая сдвиги в структуре биоценозов и адаптацию видов к новым условиям.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и стихийные бедствия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приводят к утрате среды обитания. Пожары и наводнения меняют ландшафт, а внедрение чужеродных видов угрожает местным экосистемам.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биоценозы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меры охраны ускоряют восстановление видов и частично компенсируют ущерб, нанесённый вырубкой леса.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снижают биоразнообразие, но своевременные охранные действия способствуют его возрождению.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регионов, 2022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биоценозов для человека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биоценозов помогает рационально использовать природные ресурсы, снижая риск разрушения экосистем и потери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биоценозах позволяют эффективно восстанавливать нарушенные территории, обеспечивая жизнеспособность природных сообществ.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взаимосвязей в биоценозах поддерживает сохранение биологического разнообразия, что важно для устойчивости всей планеты.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помогают разрабатывать меры охраны природы и совершенствовать сельское и лесное хозяйство, учитывая природные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— основа жизни и баланса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 обеспечивают устойчивость экосистем благодаря сложной структуре и взаимосвязям. Их сохранение — ключ к поддержанию жизни и будущему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2026-05-08T03:34:05Z</dcterms:created>
  <dcterms:modified xsi:type="dcterms:W3CDTF">2026-05-08T03:34:05Z</dcterms:modified>
</cp:coreProperties>
</file>