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пластического и энергетического обмена: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 энергетический обмен — основы жизни и развития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обмена веществ сформировалось в XIX веке благодаря открытиям Либиха и Пастера. Оно объясняет основы роста, развития и болезней через химические процессы в организме.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обмена веществ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— это синтез сложных органических соединений из простых веществ, необходимых для построения клеток и тканей.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определение и задачи для организма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рост организмов, восстановление повреждённых структур и поддержание функций всех систем.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помогает поддерживать постоянство внутренней среды и обновлять биологические компоненты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— поглощение простых веществ, таких как аминокислоты и глюкоза, клетками из внешней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пластического обмена на клеточном уровне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синтез сложных молекул — белков, липидов и углеводов — на основе этих строительных блоков.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клеточные структуры и органеллы, поддерживающие жизненные функции.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процесс регулируется ферментами, находящимися в цитоплазме и специализированных органеллах.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позволяет растениям захватывать энергию солнца для синтеза глюкозы из углекислого газа и воды. Этот процесс — главный источник органического вещества на Земле.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 происходит в клетках всех организмов, где из аминокислот создаются белки, необходимые для роста мышц, ферментов и гормонов.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биосинтез белка: ключевые примеры пластического обмена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— распад сложных соединений, таких как глюкоза, с выделением энергии для жизнедеятельности клеток.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диссимиляция и её роль в организме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энергия поддерживает температуру тела, работу органов и мышечные сокращения.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активен во всех клетках, особенно в быстрорастущих и функционирующих организмах.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— источник энергии для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происходит в митохондриях и состоит из трёх стадий: гликолиза, цикла Кребса и цепи переноса электронов. При полном окислении глюкозы выделяется необходимая энергия в виде АТФ.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клеточного дыхания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АТФ в жизнедеятельности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АТФ, образующийся в ходе дыхания, снабжает клетку энергией для синтеза веществ, движения и передачи сигналов. Таким образом, этот процесс поддерживает все жизненные функции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обмен веществ, снижая энергию активации реакций, что позволяет процессам проходить быстро и эффективно при нормальной температуре.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специфично на свой субстрат, обеспечивая точность и регулирование реакций.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участвуют во всех этапах пластического и энергетического обмена, позволяя организму быстро адаптироваться к изменениям.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биологические катализаторы обменных процессов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связан с накоплением веществ, в то время как энергетический — с их разложением и выделением энергии.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более эффективен в генерации энергии, пластический — в формировании структурных компонентов.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пластического и энергетического обмена: основные параметры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запас энергии используется для сокращения мышц, синтеза веществ, транспорта молекул и передачи нервных импульсов.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30,6 кДж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выделяется при расщеплении одной молекулы АТФ и обеспечивает жизненно важные процессы в клетках.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человека,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коферменты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 играет важную роль в углеводном обмене, участвуя в преобразовании глюкозы в энергию. Кроме того, он необходим для нормальной работы нервной системы и мышц.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способствует синтезу белков и активации ферментов, а железо входит в состав дыхательных ферментов, обеспечивая транспорт кислорода. Дефицит этих элементов замедляет обмен и приводит к нарушениям.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и минералов в обмене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409" y="1336325"/>
            <a:ext cx="401358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параметры двух типов обмена веществ, показывая их противоположные направления и особенности.
</a:t>
            </a:r>
            <a:endParaRPr lang="en-US" sz="127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 энергетический обмен — взаимодополняющие процессы, обеспечивающие устойчивость организма.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различия пластического и энергетического обмена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пластического обмена в живых организмах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и водоросли используют солнечную энергию для синтеза органических веществ из углекислого газа и воды, что является основой их пластического обмена.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у бактерий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получают энергию за счёт химических реакций, синтезируя органические соединения из неорганических веществ без света.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белков во всех клетках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клетки строят белки из аминокислот, которые необходимы для структур и функций организма, реализуя пластический обмен на молекулярном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использует кислород для полного окисления органических веществ, что обеспечивает большую энергоэффективность и образование большого количества АТФ для клеток.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происходит без кислорода, часто у бактерий и дрожжей, производит этанол или молочную кислоту, выделяя значительно меньше энергии, чем аэробное дыхание.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брожение: виды получения энергии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регулирует уровень глюкозы в крови, ускоряя её усвоение клетками и влияя на углеводный обмен.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и нервная регуляция обмена веществ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из щитовидной железы увеличивает скорость обменных процессов, стимулируя энергетический и пластический обмен на клеточном уровне.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сигналы к органам, быстро адаптируя обмен веществ к изменениям среды и потребностям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окружающей среды влияет на скорость химических реакций в организме, ускоряя или замедляя обменные процессы.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питания обеспечивает необходимый набор веществ для синтеза и получения энергии, напрямую воздействуя на обмен веществ.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физическая активность определяют интенсивность обмена: у подростков она выше из-за активного роста и развития тканей.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и состояние здоровья также влияют на эффективность обмена и способность организма адаптироваться.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 внутренние факторы, влияющие на обмен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связь пластического и энергетического обмена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обменных процессов в организме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обмена веществ на рост и развитие подростков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обеспечивает активное образование клеток, необходимых для удлинения костей и увеличения мышечной массы. Белки и минералы играют ключевую роль в этих процессах.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рост костей и мышц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потребность в энергии и витаминах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быстрых темпов роста подросткам необходимо больше калорий и витаминных комплексов, которые способствуют нормальному обмену веществ и развитию тканей.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и недостаточного питания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условия, такие как стресс и дефицит питательных веществ, замедляют обмен веществ, что может привести к снижению темпов роста и задержкам развития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характеризуется нарушением углеводного обмена из-за недостатка инсулина, что приводит к высокому уровню сахара в крови и осложнениям.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нарушений обмена веществ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возникает при избыточном накоплении энергии вследствие дисбаланса между поступлением и расходом калорий, что связано с нарушением энергетического обмена.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Кахексия — тяжелое состояние истощения организма, вызванное дефицитом пластического обмена, при котором нарушается синтез белков и других важных веществ.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 веществ для жизнедеятельности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 энергетический обмен взаимно дополняют друг друга, обеспечивая рост, развитие и поддержание энергии. Здоровый образ жизни способствует их эффективной работе и укреплению здоровья подростков.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2026-05-09T00:14:09Z</dcterms:created>
  <dcterms:modified xsi:type="dcterms:W3CDTF">2026-05-09T00:14:09Z</dcterms:modified>
</cp:coreProperties>
</file>