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растений: Введение и ключевые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Корень, стебель, листья, цветок, плод и семя — главные части растений.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органов растений в истории науки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органов растений началось в XVI—XVII веках. Работы Чезальпино и Линнея заложили основы ботаники, что помогло в сельском хозяйстве, экологии и медицине.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растений
</a:t>
            </a:r>
            <a:endParaRPr lang="en-US" sz="2985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закрепляет растение в почве и обеспечивает поглощение воды с питательными веществами. Существует главный корень, а также боковые и придаточные корни.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корнеплодных, например моркови и свёклы, корень служит запасом питательных веществ, что важно для зимнего хранения и питания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транспортировка веществ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удерживает листья, цветы и плоды, обеспечивая связь между ними. По нему происходит транспорт сока с водой и питательными веществами от корня к листьям и обратно.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стеблей в природе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бывают прямостоячими, как у подсолнуха, ползучими, например у клубники, и вьющимися, как у гороха. Они адаптируются к различным условиям роста.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строения и функций стебля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Листовая пластинка и черешок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состоит из пластины, где происходит фотосинтез, и черешка, который связывает лист с стеблем, обеспечивая прочность и гибкость.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листа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выполняет фотосинтез, превращая свет и углекислый газ в энергию и кислород. Через устьица происходит газообмен и испарение воды.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листа: основа фотосинтеза
</a:t>
            </a:r>
            <a:endParaRPr lang="en-US" sz="25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4689" y="366525"/>
            <a:ext cx="3476822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ключевой орган размножения растений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включает околоцветник, тычинки и пестик, обеспечивая образование семян. Яркий цвет и запах привлекают насекомых-опылителей, способствуя опылению.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могут быть двуполыми и однополыми. Некоторые растения опыляются ветром, поэтому их цветы чаще менее заметные и скромные.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и распространение семян: способы и особенности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2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ветром
</a:t>
            </a:r>
            <a:pPr algn="ctr" indent="0" marL="0">
              <a:lnSpc>
                <a:spcPct val="90000"/>
              </a:lnSpc>
              <a:buNone/>
            </a:pPr>
            <a:r>
              <a:rPr lang="en-US" sz="47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одуванчика оснащены парашютиками, позволяющими семенам легко разноситься ветром на большие расстояния, обеспечивая расселение вида.
</a:t>
            </a:r>
            <a:endParaRPr lang="en-US" sz="1127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4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животных на распространение
</a:t>
            </a:r>
            <a:pPr algn="ctr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черёмухи привлекают птиц и животных. После поедания семена выводятся вместе с помётом, что способствует их прорастанию в новых местах.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способы расселения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Кокосы способны плавать по воде, что позволяет семенам распространяться вдоль берегов и осваивать тропические острова.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065051"/>
            <a:ext cx="5182677" cy="217215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основных органов растений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растений выполняют разные жизненно важные функции, обеспечивая рост и размножение различных видов.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выполняет уникальную функцию, жизненно необходимую для растения.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значительную роль в обмене веществ играет лист, обеспечивая фотосинтез и газообмен с атмосферой.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органы важны, но лист и корень вносят наибольший вклад в поддержание жизни растения.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органов в жизнедеятельность растения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школьного курса биологии, 2023 год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686" y="1616875"/>
            <a:ext cx="2680727" cy="2789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1313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корневая система характерна для двудольных растений, таких как фасоль, с одним крупным главным корнем, который глубоко проникает в почву.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6259922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корневая система встречается у однодольных, например у пшеницы, состоит из множества тонких корешков, оптимальных для поверхностного питания в почве.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типы корней
</a:t>
            </a:r>
            <a:endParaRPr lang="en-US" sz="2646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780" y="1348925"/>
            <a:ext cx="2617440" cy="227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— запас питательных веществ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Клубень, как у картофеля, представляет собой утолщённый подземный стебель, где накапливается крахмал. Это позволяет растению переживать неблагоприятные периоды и служит источником энергии для весеннего роста.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— хранитель воды и сахаров
</a:t>
            </a:r>
            <a:pPr algn="l" indent="0" marL="0">
              <a:lnSpc>
                <a:spcPct val="90000"/>
              </a:lnSpc>
              <a:buNone/>
            </a:pPr>
            <a:r>
              <a:rPr lang="en-US" sz="43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лука луковица — видоизменённый стебель с толстыми сочными чешуями, в которых запасаются вода и питательные вещества. Такая форма помогает растению переживать засушливые или холодные сезоны.
</a:t>
            </a:r>
            <a:endParaRPr lang="en-US" sz="1038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и его роль
</a:t>
            </a:r>
            <a:pPr algn="l" indent="0" marL="0">
              <a:lnSpc>
                <a:spcPct val="90000"/>
              </a:lnSpc>
              <a:buNone/>
            </a:pPr>
            <a:r>
              <a:rPr lang="en-US" sz="45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Корневище, например у ириса, представляет собой горизонтальный подземный стебель. Оно обеспечивает вегетативное размножение и накопление ресурсов для дальнейшего роста растения.
</a:t>
            </a:r>
            <a:endParaRPr lang="en-US" sz="1098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Видоизменения стеблей у растений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листа в фотосинтезе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содержит хлорофилл — зелёный пигмент, который поглощает свет и запускает процесс фотосинтеза, превращая углекислый газ и воду в глюкозу и кислород. Это основной источник энергии для растения.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на нижней стороне листа регулируют поступление углекислого газа и выход кислорода, а также помогают контролировать испарение воды, поддерживая оптимальный уровень влаги внутри растения.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62" y="366525"/>
            <a:ext cx="3474277" cy="440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2994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как защита и сохранение влаги
</a:t>
            </a:r>
            <a:pPr algn="l" indent="0" marL="0">
              <a:lnSpc>
                <a:spcPct val="90000"/>
              </a:lnSpc>
              <a:buNone/>
            </a:pPr>
            <a:r>
              <a:rPr lang="en-US" sz="49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имеют колючки вместо листьев, что существенно снижает потерю влаги и защищает от животных. Эта адаптация важна для выживания в суровых засушливых условиях.
</a:t>
            </a:r>
            <a:endParaRPr lang="en-US" sz="1185" dirty="0"/>
          </a:p>
        </p:txBody>
      </p:sp>
      <p:sp>
        <p:nvSpPr>
          <p:cNvPr id="6" name="Text 1"/>
          <p:cNvSpPr txBox="1"/>
          <p:nvPr/>
        </p:nvSpPr>
        <p:spPr>
          <a:xfrm>
            <a:off x="6570833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листьев водных растений
</a:t>
            </a:r>
            <a:pPr algn="l" indent="0" marL="0">
              <a:lnSpc>
                <a:spcPct val="90000"/>
              </a:lnSpc>
              <a:buNone/>
            </a:pPr>
            <a:r>
              <a:rPr lang="en-US" sz="45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растения, например кувшинки, обладают широкими, плавающими листьями с водоотталкивающим восковым покрытием. Это помогает им эффективно использовать свет и избегать намокания тканей.
</a:t>
            </a:r>
            <a:endParaRPr lang="en-US" sz="1091" dirty="0"/>
          </a:p>
        </p:txBody>
      </p:sp>
      <p:sp>
        <p:nvSpPr>
          <p:cNvPr id="7" name="Text 2"/>
          <p:cNvSpPr txBox="1"/>
          <p:nvPr/>
        </p:nvSpPr>
        <p:spPr>
          <a:xfrm>
            <a:off x="3967975" y="788319"/>
            <a:ext cx="4765682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листьев у сухопутных растений
</a:t>
            </a:r>
            <a:endParaRPr lang="en-US" sz="2590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тычинки и пестика
</a:t>
            </a:r>
            <a:endParaRPr lang="en-US" sz="259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Тычинка состоит из пыльника и нити, вырабатывая пыльцу — мужские репродуктивные клетки, необходимые для опыления и последующего оплодотворения в растениях.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Пестик включает рыльце, столбик и завязь. В завязи развивается семя после оплодотворения, обеспечивая продолжение рода и формирование плода у цветковых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способы демонстрируют разные эволюционные приспособления растений к распространению потомства в разнообразных экосистемах и условиях.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животные являются основными агентами распространения, что показывает важность взаимодействия растений с природой.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распространения плодов и семян (гистограмма)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биологии и биологические справочники, 2023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плода в жизненном цикле растения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плоды привлекают животных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плоды, как у черники, служат приманкой для птиц и млекопитающих, которые поедают их и разносят семена на большие расстояния, способствуя расселению растения в природе.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 эффективно распространяют семена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плоды, например горох и фасоль, при созревании раскрываются и разбрасывают семена вокруг растения. Такой способ помогает семенам попадать в благоприятные места для прорастания.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Семя содержит зародыш — основу будущего растения, готовую к развитию при подходящих условиях.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Внутри семени есть запас питательных веществ (эндосперм или семядоли), которые питают зародыш на ранних этапах роста.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Плотная оболочка защищает семя от повреждений и неблагоприятных факторов окружающей среды, сохраняя жизнеспособность на длительное время.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Семя: структура и биологическое значение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растения: этапы смены поколений
</a:t>
            </a:r>
            <a:pPr algn="l" indent="0" marL="0">
              <a:lnSpc>
                <a:spcPct val="90000"/>
              </a:lnSpc>
              <a:buNone/>
            </a:pPr>
            <a:r>
              <a:rPr lang="en-US" sz="9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развития и размножения растений
</a:t>
            </a:r>
            <a:endParaRPr lang="en-US" sz="24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832" y="1348925"/>
            <a:ext cx="2611511" cy="2276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Росянка — ловчий лист
</a:t>
            </a:r>
            <a:pPr algn="l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росянки покрыты клейкими волосками, которые заманивают и удерживают насекомых. Это помогает растению получать дополнительные питательные вещества, особенно в бедных почвах.
</a:t>
            </a:r>
            <a:endParaRPr lang="en-US" sz="103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 и запас воды
</a:t>
            </a:r>
            <a:pPr algn="l" indent="0" marL="0">
              <a:lnSpc>
                <a:spcPct val="90000"/>
              </a:lnSpc>
              <a:buNone/>
            </a:pPr>
            <a:r>
              <a:rPr lang="en-US" sz="44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баобаба сильно утолщённый стебель, способный накапливать большое количество воды. Это позволяет выживать в длительные засушливые периоды, делая его уникальным среди тропических деревьев.
</a:t>
            </a:r>
            <a:endParaRPr lang="en-US" sz="1063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кокоса и морские путешествия
</a:t>
            </a:r>
            <a:pPr algn="l" indent="0" marL="0">
              <a:lnSpc>
                <a:spcPct val="90000"/>
              </a:lnSpc>
              <a:buNone/>
            </a:pPr>
            <a:r>
              <a:rPr lang="en-US" sz="44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кокоса имеют лёгкую оболочку, позволяющую им долго плавать на воде. Благодаря этому они расселяются по тропическим островам, сохраняя вид и расширяя ареал распространения.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примеры адаптаций органов растений
</a:t>
            </a:r>
            <a:endParaRPr lang="en-US" sz="25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275" y="2418993"/>
            <a:ext cx="8498400" cy="25146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1" y="504900"/>
            <a:ext cx="8305800" cy="16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органов растений для человека и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функций органов растений важно для развития сельского хозяйства, охраны природы и биотехнологий. Эти знания позволяют создавать лучшие сорта и сохранять природное разнообразие для будущих поколений.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2026-05-09T10:58:03Z</dcterms:created>
  <dcterms:modified xsi:type="dcterms:W3CDTF">2026-05-09T10:58:03Z</dcterms:modified>
</cp:coreProperties>
</file>