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слова: как устроены слова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разобрать по частям, как интересный конструктор.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уже в 3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 составу помогает замечать родственные слова, правильно писать формы и лучше понимать смысл. Это первый шаг к внимательному чтению и грамотному письму.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часть слова, в которой спрятано главное значение. Именно он объединяет слова одной семьи и помогает увидеть их общий смысл. Например: лес, лесник, лесной.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корень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корню удобно находить родственные слова и сравнивать их. Если корень общий, смысл обычно близок. Без этой части слово будто теряет свой главный ориентир.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связаны общим корнем и близким смыслом. Например, дом, домик и домашний говорят об одном и том же предмете по-разному, но остаются одной семьёй.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родственных слов может меняться форма и добавляться новые части, но общий смысл сохраняется. Это помогает быстрее понимать, какие слова действительно связаны между собой.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 доказывает родство. Слова вода и водитель звучат похоже, но означают разное, поэтому к одной семье не относятся.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находится перед корнем и часто меняет значение слова. Она может показывать начало действия, движение в нужную сторону или новый оттенок смысла.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ехать — уехать, приехать, заехать; писать — переписать, записать. Приставка как будто тихо подкрадывается спереди и немного меняет смысл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84" y="1691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суффикс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сделать слово более маленьким и ласковым. Так появляются формы вроде лесок, листочек и зайчонок, которые звучат мягче и добрее.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оттенок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не просто добавляется к слову, а уточняет его смысл. Он может сделать слово более точным, выразительным или передать ласковое отношение.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или занятие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назвать человека по роду занятий. Например, в словах учитель и грибник он показывает, чем человек занимается или с чем связан его труд.
</a:t>
            </a:r>
            <a:endParaRPr lang="en-US" sz="1365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помогает создавать новые слова из уже знакомых. Благодаря ему язык становится богаче, а слова — разнообразнее и интереснее.
</a:t>
            </a:r>
            <a:endParaRPr lang="en-US" sz="14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меняет форму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стоит в начальной форме. Например, стол или книга называют предмет, но ещё не показывают его связь с другими словами в предложении.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изменяется, появляется новая форма: стола, столу, книги, книге. Меняется окончание, а сам предмет остаётся тем же.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словам дружить в предложении. Оно показывает род, число или падеж и подсказывает, как слова должны соединяться.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разбирать слово по составу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в каком порядке удобно искать части слова, чтобы не перепутать их местами.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частей слова выделяют в школьном 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«Состав слова»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помогает увидеть, что остаётся у слова, когда меняется только окончание. Это опора для поиска корня и других частей.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окончание у слова не слышно и не видно, но оно всё равно есть. Такое окончание называют нулевым. Слово будто скромно молчит, а правило работает.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помогает объяснить, почему слова дом, стол, конь и лес относятся к разным формам. На схеме удобно показать не букву, а её отсутствие.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звуков в корне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родственных словах корень остаётся узнаваемым, но отдельные звуки могут меняться. Такое изменение называется чередованием, и оно не разрушает общий смысл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парах снег — снежок, друг — дружить, берег — бережок звучание корня немного меняется. Зато слова всё равно остаются одной смысловой семьёй.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помогает языку быть гибким и удобным для произношения. Иногда так слово звучит мягче, легче или красивее, как будто примеряет новую форму.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важно смотреть не только на буквы, но и на значение. Если смысл общий, а корень чуть изменился, перед нами родственные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приставку и предлог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— часть слова, поэтому она пишется слитно: побежал, пришёл, улетел. Между ней и словом нельзя вставить другое слово, она крепко держится за корень.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отдельное слово, поэтому он пишется раздельно: по дороге, у дома, за школой. Между предлогом и словом легко поставить ещё одно слово.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простая: если можно сказать по широкой дороге, значит, перед нами предлог. А если вставить ничего нельзя, это уже приставка, а не сосед по парте.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81" y="1721425"/>
            <a:ext cx="503044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466" y="1721425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391" y="1786915"/>
            <a:ext cx="750900" cy="600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слова — разные части речи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водный — водить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помогает увидеть связь слов, но каждое из них относится к своей части речи. Слово меняет роль, а смысловая родня остаётся заметной.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— светлый — светить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может жить в существительном, прилагательном и глаголе. Так язык показывает, что родственные слова умеют работать по-разному, словно одна семья с разными делами.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внешнего сходства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 делает слова близкими. Родство видно по общему значению: если слова связаны смыслом, у них обычно есть общий корень и общая история.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стал домиком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сделать слово маленьким и ласковым. Дом превращается в домик, а большой домище уже звучит совсем по-другому. Значение меняется, и слово как будто надевает новый костюм.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помогает показать, что действие началось, повторилось или направилось куда-то. Поэтому писать можно переписать, записать или дописать. Смысл остаётся связанным с письмом, но оттенок уже другой.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умеет 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нередко называют человека по его занятию или действию. Так появляются слова вроде учитель, грибник, строитель. В каждом слове суффикс словно подсказывает: вот кто этим занимается.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приставки и суффиксы меняют значение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корень и родство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помогает не путать окончание, основу и корень, а также отличать настоящие родственные слова от случайно похожих.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в частях слова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корне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орфограмму не всегда слышно сразу. Чтобы не ошибиться, подбирают родственное слово, где гласная станет ударной и лучше покажет нужную букву.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с- и з-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приставках важно помнить правило: выбор буквы зависит от следующего звука. Разбор слова по составу помогает увидеть приставку и не перепутать её с корнем.
</a:t>
            </a:r>
            <a:endParaRPr lang="en-US" sz="1393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и середине слова согласные могут звучать не очень отчётливо. Тогда помогают проверочные слова, где звук слышится яснее и не прячется, как застенчивый гость.
</a:t>
            </a:r>
            <a:endParaRPr lang="en-US" sz="1365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разобрано аккуратно, опасное место становится заметнее. Тогда легче понять, что нужно проверить правилом, а что — подобрать через родственное слово.
</a:t>
            </a:r>
            <a:endParaRPr lang="en-US" sz="13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Словообразовательное гнездо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Словообразовательное гнездо похоже на дерево, у которого есть ствол и много веточек. В центре стоит главное слово, а вокруг него собираются его родственники.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от слова свет вырастают светлый, светить, светлячок. Все они связаны общим смыслом, поэтому удобно видеть их вместе, как дружную семью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принять часть основы за окончание. Чтобы не запутаться, слово нужно изменить и посмотреть, что действительно меняется, а что остаётся на 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искать корень только по похожим буквам. Но одинаковые буквы ещё не доказывают родство: важнее общий смысл, а не случайное совпадение.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брать для сравнения слова без общего значения. Если смысл разный, значит, это не одна семья, даже если звучание кажется похожим.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перепутать приставку с предлогом. Приставка пишется слитно, а предлог отдельно, поэтому проверка на вставку слова здесь очень выручает.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слова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частям слова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корнем, а суффикс — после него. Эти части помогают образовывать новые слова и добавляют им новые оттенки значения.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меняется, а основа остаётся. Основа — это всё слово без окончания, и именно она чаще всего показывает главную часть слова.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самая важная часть слова. Он хранит общий смысл и помогает находить родственные слова, как ключик, который открывает целую группу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— это ключ к языку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 составу помогает увидеть, как устроен русский язык, находить родственные слова и замечать орфограммы. Это полезный навык для внимательного чтения, грамотного письма и уверенной работы со словами.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2026-05-21T22:58:32Z</dcterms:created>
  <dcterms:modified xsi:type="dcterms:W3CDTF">2026-05-21T22:58:32Z</dcterms:modified>
</cp:coreProperties>
</file>