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 Южном материке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жизнь и работа на краю Земли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Антарктиде почти нет людей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слишком холодно, ветрено и сухо для обычной жизни. Поэтому люди приезжают только на научные станции и в экспедиции, где работают по строгому распорядку и под постоянным контролем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у берегов Антарктиды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 год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Русская, британская и американская экспедиции почти одновременно увидели берега Антарктиды. Это открыло материк для научного изучения и морских исследований.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 год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Руаль Амундсен первым достиг Южного полюса. После этого Антарктида стала рассматриваться прежде всего как место для науки, а не для заселения.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стали прокладывать маршруты вглубь материка, строить временные базы и собирать сведения о льде, погоде и природе Южного полюса.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пейзаж вокруг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обычно окружены снегом и льдом, поэтому яркие элементы и высокие корпуса хорошо заметны. Это важно и для ориентира, и для безопасности.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снега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ставят так, чтобы их не заносило снегом, а форма и опоры помогали выдерживать ветер, мороз и постоянную нагрузку льда.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устройство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станции обычно есть жилые комнаты, лаборатории, кухня, медпункт и связь. Всё устроено компактно, чтобы людям было удобно жить и работать неделями.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 и техника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изображениях часто видны антенны, снегоходы и другая техника. Она помогает перевозить людей, оборудование и пробираться по льду и глубокому снегу.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научные станции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станции помогают изучать Антарктиду в разных точках материка и решать задачи науки и снабжения.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станции Антарктиды и их работа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распределены по материку так, чтобы поддерживать постоянные наблюдения и обеспечивать международную научную работу.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учебного курса по географии и сведения о научных станциях Антарктиды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связаны с доставкой грузов, ремонтом станций и полевыми работами, которые удобнее выполнять в тёплое время года.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Сезонное число людей в Антарктиде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людей больше из-за экспедиций и снабжения; зимой остаются только необходимые команды для поддержания работы станций.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общему характеру сезонной численности на антарктических станциях
</a:t>
            </a:r>
            <a:endParaRPr lang="en-US" sz="9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68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256" y="1226125"/>
            <a:ext cx="25312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1226125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2993606"/>
            <a:ext cx="40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занимаются исследователи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побережья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наблюдают за пингвинами, тюленями и морскими птицами. Важно не тревожить колонии, чтобы поведение животных оставалось естественным и безопасным.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ежедневно измеряют температуру, скорость ветра и количество осадков. Эти наблюдения помогают понять, как меняются условия на материке и как это связано с климатом всей Земли.
</a:t>
            </a:r>
            <a:endParaRPr lang="en-US" sz="893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 озон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приборы следят за чистотой воздуха, озоновым слоем и космическими лучами. Такие данные нужны, чтобы лучше понимать состояние атмосферы над планетой.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керны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Бурение льда позволяет получать ледяные керны — длинные образцы, в которых сохраняются следы древнего воздуха и снега. По ним изучают климат прошлого.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уровень моря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льдом и океаном помогают оценить, как изменение антарктического ледяного покрова влияет на уровень Мирового океана и жизнь людей в других регионах.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антарктическая экспедиция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подготовки к поездке до передачи результатов в научные центры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защита от холода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за слоем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надевают термобелье, затем утепляющий слой и сверху одежду, которая защищает от ветра и снега. Такая система лучше сохраняет тепло и позволяет двигаться.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рук и ног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Варежки, перчатки и теплая обувь особенно важны, потому что пальцы замерзают быстрее всего. Сухость и плотная посадка помогают избежать обморожения.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глаза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защищают глаза от яркого света, снега и ветра, а специальные маски или шарфы прикрывают лицо. Это уменьшает риск обветривания и боли от мороза.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видимость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одежда заметна на белом фоне и помогает быстро найти человека в снегу или при плохой видимости. Это важно для безопасности во время работ и переходов.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сон и быт на станции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0575" y="1641330"/>
            <a:ext cx="14154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еды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0587" y="2378598"/>
            <a:ext cx="14154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привозят заранее и хранят на станции долгое время. В запасах есть крупы, консервы, мясо, овощи, сухие продукты и витамины, чтобы питание оставалось полноценным.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216850" y="1641330"/>
            <a:ext cx="14154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216862" y="2378598"/>
            <a:ext cx="14154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станции стараются бережно расходовать воду, топливо и электричество. В Антарктиде любые запасы особенно ценны, потому что их доставляют издалека и не всегда быстро.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547781" y="1641330"/>
            <a:ext cx="14154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обязанности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47793" y="2378598"/>
            <a:ext cx="14154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вместе месяцами, поэтому распределяют дела по хозяйству, следят за порядком и поддерживают друг друга. Это помогает избежать лишних конфликтов и усталости.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78713" y="1641330"/>
            <a:ext cx="14154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878724" y="2378598"/>
            <a:ext cx="14154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путаться в работе и отдыхе, у команды есть чёткий режим. Он помогает вовремя есть, выходить на задания, отдыхать и соблюдать безопасность.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209644" y="1641330"/>
            <a:ext cx="14154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вода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2209656" y="2378598"/>
            <a:ext cx="14154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станции особенно важны отопление, горячая вода и душ. Без них людям трудно поддерживать силы, сушить одежду и сохранять нормальные условия жизни в холоде.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выход наружу требует полной экипировки, точного плана и постоянной связи со станцией.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жизни на Южном материке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 ветер сильнее всего определяют условия работы, а остальные проблемы усиливают риск и усложняют быт.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Антарктиды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договор об Антарктиде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статус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закрепил Антарктиду как территорию, где нельзя вести военные действия и размещать вооружение. Главная цель документа — сохранить материк для науки, сотрудничества и спокойного изучения природы.
</a:t>
            </a:r>
            <a:endParaRPr lang="en-US" sz="1029" dirty="0"/>
          </a:p>
        </p:txBody>
      </p:sp>
      <p:sp>
        <p:nvSpPr>
          <p:cNvPr id="10" name="Text 4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ученых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могут создавать станции, обмениваться данными и проводить совместные экспедиции. Благодаря этому Антарктида стала примером того, как государства договариваются ради знаний, а не ради раздела территории.
</a:t>
            </a:r>
            <a:endParaRPr lang="en-US" sz="986" dirty="0"/>
          </a:p>
        </p:txBody>
      </p:sp>
      <p:sp>
        <p:nvSpPr>
          <p:cNvPr id="12" name="Text 6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было подписано в 1959 году и вступило в силу в 1961 году. Оно установило единые нормы поведения для стран, работающих на материке, и сделало исследования более открытыми и безопасными.
</a:t>
            </a:r>
            <a:endParaRPr lang="en-US" sz="10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специалисты вместе обеспечивают работу станции, безопасность команды и получение научных результатов.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антарктической экспедиции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в Антарктиде возможна только при точной координации: на станции важны и наука, и техника, и забота о людях.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 об Антарктиде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человек на льду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у кромки воды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можно увидеть колонии пингвинов, которые уверенно двигаются по снегу и возвращаются к океану за пищей. Наблюдатели держатся на расстоянии, чтобы не нарушать их привычный путь и не пугать птиц.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среди строгой природы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белого простора человек выглядит очень маленьким, поэтому любое движение должно быть осторожным и продуманным. Чистое побережье, тишина и расстояние до животных помогают сохранить Антарктиду как зону строгой охраны.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на льдине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часто отдыхают на льдинах и у берега, где им удобно выходить из воды. Люди фиксируют их поведение издалека, стараясь не приближаться к животным и не оставлять следов рядом с местом отдыха.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покров хранит сведения о прошлом планеты, поэтому материк называют природным архивом Земли.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Антарктида науке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ценность дают данные о климате и уровне моря: они помогают оценивать изменения, важные для всех стран.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Антарктиды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потепление влияет на Антарктиду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изменения температуры связаны с льдом, океаном и жизнью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исследования в Антарктиде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Станция Восток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главных российских баз — станция Восток. Здесь изучают лед, погоду и атмосферу, а также получают данные, которые помогают сравнивать современные наблюдения с событиями далекого прошлого.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специалисты также наблюдают за состоянием атмосферы и озоновым слоем. Эти измерения важны, потому что показывают, как изменяется воздушная оболочка планеты над Южным материком.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данных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результаты помогают лучше понимать ледниковый покров, природные изменения и возможное будущее климата. Поэтому работа российских станций важна не только для Антарктиды, но и для всей Земли.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керны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Скважины во льду дают образцы, в которых сохраняются следы древнего воздуха и пыли. По ним ученые узнают, каким был климат сотни тысяч лет назад и как менялась Земля.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97" y="1553921"/>
            <a:ext cx="2835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9331" y="1553921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8267" y="1553921"/>
            <a:ext cx="283500" cy="324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4989" y="3012961"/>
            <a:ext cx="324000" cy="324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3674" y="3012961"/>
            <a:ext cx="324000" cy="324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 материке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93964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1314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 Антарктиде нельзя оставлять даже на короткое время. Все отходы собирают и вывозят, чтобы не загрязнять снег, лед и места, где живут животные.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748331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21831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в путь обязательно сообщают маршрут и время возвращения. Средства связи помогают быстро попросить помощь, если погода резко испортится или человек собьется с пути.
</a:t>
            </a:r>
            <a:endParaRPr lang="en-US" sz="1069" dirty="0"/>
          </a:p>
        </p:txBody>
      </p:sp>
      <p:sp>
        <p:nvSpPr>
          <p:cNvPr id="20" name="Text 6"/>
          <p:cNvSpPr txBox="1"/>
          <p:nvPr/>
        </p:nvSpPr>
        <p:spPr>
          <a:xfrm>
            <a:off x="655701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3051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Теплая одежда, запасные перчатки и защита лица снижают риск обморожения. В Антарктиде даже небольшое охлаждение может быстро стать опасным для здоровья и работоспособности.
</a:t>
            </a:r>
            <a:endParaRPr lang="en-US" sz="1084" dirty="0"/>
          </a:p>
        </p:txBody>
      </p:sp>
      <p:sp>
        <p:nvSpPr>
          <p:cNvPr id="22" name="Text 8"/>
          <p:cNvSpPr txBox="1"/>
          <p:nvPr/>
        </p:nvSpPr>
        <p:spPr>
          <a:xfrm>
            <a:off x="2343988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 плану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1817489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Самовольные поездки запрещены, потому что под снегом могут скрываться трещины, а видимость меняется очень быстро. Любой маршрут должен быть заранее проверен и согласован.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5152674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4626174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ветер, метель и мороз делают ошибку особенно опасной. Поэтому на материке важно действовать спокойно, не торопиться и строго выполнять инструкции.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Антарктида важна каждому человеку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Земли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льду Антарктиды ученые читают историю климата, как по огромной книге. Эти данные помогают понять, как менялась температура на планете и что может произойти дальше.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океана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покров материка связан с уровнем Мирового океана. Когда ученые изучают таяние льда, они получают важные сведения для прибрежных городов и стран по всему миру.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сотрудничество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Южном материке государства работают вместе, а не спорят за территорию. Такой опыт показывает, что общие правила и мирное взаимодействие могут приносить пользу всей планете.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пределов жизни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помогает узнать, как живые организмы и люди справляются с холодом, ветром и изоляцией. Эти знания полезны для медицины, техники и подготовки экспедиций в трудных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материк науки и сотрудничества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приходит на Южный материк не для постоянной жизни, а ради знаний, безопасности и заботы о природе. Антарктида учит беречь планету и работать вместе ради будущего Земли.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2026-05-29T14:40:10Z</dcterms:created>
  <dcterms:modified xsi:type="dcterms:W3CDTF">2026-05-29T14:40:10Z</dcterms:modified>
</cp:coreProperties>
</file>